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ags/tag2.xml" ContentType="application/vnd.openxmlformats-officedocument.presentationml.tags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ags/tag3.xml" ContentType="application/vnd.openxmlformats-officedocument.presentationml.tags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ags/tag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2" r:id="rId2"/>
  </p:sldMasterIdLst>
  <p:notesMasterIdLst>
    <p:notesMasterId r:id="rId12"/>
  </p:notesMasterIdLst>
  <p:sldIdLst>
    <p:sldId id="258" r:id="rId3"/>
    <p:sldId id="276" r:id="rId4"/>
    <p:sldId id="275" r:id="rId5"/>
    <p:sldId id="279" r:id="rId6"/>
    <p:sldId id="280" r:id="rId7"/>
    <p:sldId id="304" r:id="rId8"/>
    <p:sldId id="283" r:id="rId9"/>
    <p:sldId id="306" r:id="rId10"/>
    <p:sldId id="307" r:id="rId11"/>
  </p:sldIdLst>
  <p:sldSz cx="12192000" cy="6858000"/>
  <p:notesSz cx="6858000" cy="9144000"/>
  <p:custDataLst>
    <p:tags r:id="rId1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20000"/>
    <a:srgbClr val="A40000"/>
    <a:srgbClr val="9E0000"/>
    <a:srgbClr val="C7450B"/>
    <a:srgbClr val="E24E0C"/>
    <a:srgbClr val="DC6140"/>
    <a:srgbClr val="E60000"/>
    <a:srgbClr val="C9670D"/>
    <a:srgbClr val="66B5C9"/>
    <a:srgbClr val="EDB1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6182" autoAdjust="0"/>
  </p:normalViewPr>
  <p:slideViewPr>
    <p:cSldViewPr snapToGrid="0">
      <p:cViewPr varScale="1">
        <p:scale>
          <a:sx n="73" d="100"/>
          <a:sy n="73" d="100"/>
        </p:scale>
        <p:origin x="84" y="46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-124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gs" Target="tags/tag1.xml"/><Relationship Id="rId3" Type="http://schemas.openxmlformats.org/officeDocument/2006/relationships/slide" Target="slides/slide1.xml"/><Relationship Id="rId47" Type="http://schemas.microsoft.com/office/2016/11/relationships/changesInfo" Target="changesInfos/changesInfo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祖国的花朵" userId="e5b1ea1338e2808f" providerId="LiveId" clId="{52B21417-8FA9-40C9-B086-3AA1E9C5E97C}"/>
    <pc:docChg chg="delSld">
      <pc:chgData name="祖国的花朵" userId="e5b1ea1338e2808f" providerId="LiveId" clId="{52B21417-8FA9-40C9-B086-3AA1E9C5E97C}" dt="2018-02-05T03:09:24.905" v="5" actId="2696"/>
      <pc:docMkLst>
        <pc:docMk/>
      </pc:docMkLst>
      <pc:sldChg chg="del">
        <pc:chgData name="祖国的花朵" userId="e5b1ea1338e2808f" providerId="LiveId" clId="{52B21417-8FA9-40C9-B086-3AA1E9C5E97C}" dt="2018-02-05T03:09:24.896" v="4" actId="2696"/>
        <pc:sldMkLst>
          <pc:docMk/>
          <pc:sldMk cId="3964850045" sldId="262"/>
        </pc:sldMkLst>
      </pc:sldChg>
      <pc:sldChg chg="del">
        <pc:chgData name="祖国的花朵" userId="e5b1ea1338e2808f" providerId="LiveId" clId="{52B21417-8FA9-40C9-B086-3AA1E9C5E97C}" dt="2018-02-05T03:09:24.861" v="0" actId="2696"/>
        <pc:sldMkLst>
          <pc:docMk/>
          <pc:sldMk cId="421116698" sldId="263"/>
        </pc:sldMkLst>
      </pc:sldChg>
      <pc:sldChg chg="del">
        <pc:chgData name="祖国的花朵" userId="e5b1ea1338e2808f" providerId="LiveId" clId="{52B21417-8FA9-40C9-B086-3AA1E9C5E97C}" dt="2018-02-05T03:09:24.870" v="1" actId="2696"/>
        <pc:sldMkLst>
          <pc:docMk/>
          <pc:sldMk cId="1293452542" sldId="264"/>
        </pc:sldMkLst>
      </pc:sldChg>
      <pc:sldChg chg="del">
        <pc:chgData name="祖国的花朵" userId="e5b1ea1338e2808f" providerId="LiveId" clId="{52B21417-8FA9-40C9-B086-3AA1E9C5E97C}" dt="2018-02-05T03:09:24.877" v="2" actId="2696"/>
        <pc:sldMkLst>
          <pc:docMk/>
          <pc:sldMk cId="3549919198" sldId="265"/>
        </pc:sldMkLst>
      </pc:sldChg>
      <pc:sldChg chg="del">
        <pc:chgData name="祖国的花朵" userId="e5b1ea1338e2808f" providerId="LiveId" clId="{52B21417-8FA9-40C9-B086-3AA1E9C5E97C}" dt="2018-02-05T03:09:24.886" v="3" actId="2696"/>
        <pc:sldMkLst>
          <pc:docMk/>
          <pc:sldMk cId="563727837" sldId="266"/>
        </pc:sldMkLst>
      </pc:sldChg>
      <pc:sldChg chg="del">
        <pc:chgData name="祖国的花朵" userId="e5b1ea1338e2808f" providerId="LiveId" clId="{52B21417-8FA9-40C9-B086-3AA1E9C5E97C}" dt="2018-02-05T03:09:24.905" v="5" actId="2696"/>
        <pc:sldMkLst>
          <pc:docMk/>
          <pc:sldMk cId="4194186191" sldId="267"/>
        </pc:sldMkLst>
      </pc:sldChg>
    </pc:docChg>
  </pc:docChgLst>
</pc:chgInfo>
</file>

<file path=ppt/media/hdphoto1.wdp>
</file>

<file path=ppt/media/image1.png>
</file>

<file path=ppt/media/image10.jpeg>
</file>

<file path=ppt/media/image11.jpeg>
</file>

<file path=ppt/media/image12.png>
</file>

<file path=ppt/media/image13.jpg>
</file>

<file path=ppt/media/image14.jpg>
</file>

<file path=ppt/media/image15.jpg>
</file>

<file path=ppt/media/image16.jpeg>
</file>

<file path=ppt/media/image17.jpeg>
</file>

<file path=ppt/media/image18.png>
</file>

<file path=ppt/media/image19.jpeg>
</file>

<file path=ppt/media/image2.png>
</file>

<file path=ppt/media/image20.png>
</file>

<file path=ppt/media/image21.jpg>
</file>

<file path=ppt/media/image22.jpeg>
</file>

<file path=ppt/media/image23.jpeg>
</file>

<file path=ppt/media/image24.jpe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1.jpeg>
</file>

<file path=ppt/media/image32.jpeg>
</file>

<file path=ppt/media/image33.jpg>
</file>

<file path=ppt/media/image34.jpg>
</file>

<file path=ppt/media/image35.jpg>
</file>

<file path=ppt/media/image36.jpeg>
</file>

<file path=ppt/media/image37.jpg>
</file>

<file path=ppt/media/image38.jpg>
</file>

<file path=ppt/media/image39.jpeg>
</file>

<file path=ppt/media/image4.png>
</file>

<file path=ppt/media/image40.jpeg>
</file>

<file path=ppt/media/image41.jpg>
</file>

<file path=ppt/media/image42.jpg>
</file>

<file path=ppt/media/image43.png>
</file>

<file path=ppt/media/image44.png>
</file>

<file path=ppt/media/image45.png>
</file>

<file path=ppt/media/image46.png>
</file>

<file path=ppt/media/image47.jpeg>
</file>

<file path=ppt/media/image48.jpeg>
</file>

<file path=ppt/media/image49.jpeg>
</file>

<file path=ppt/media/image5.png>
</file>

<file path=ppt/media/image50.jpg>
</file>

<file path=ppt/media/image51.jpeg>
</file>

<file path=ppt/media/image52.jpeg>
</file>

<file path=ppt/media/image53.jpeg>
</file>

<file path=ppt/media/image6.jp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6D8963-CFCD-4740-AF60-049850373CDF}" type="datetimeFigureOut">
              <a:rPr lang="zh-CN" altLang="en-US" smtClean="0"/>
              <a:t>2019/3/24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E6FDB6-6D2B-46C1-9FA1-D82906A37C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4981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0.jpeg"/><Relationship Id="rId2" Type="http://schemas.openxmlformats.org/officeDocument/2006/relationships/hyperlink" Target="http://www.officeplus.cn/Template/Home.shtml" TargetMode="External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microsoft.com/office/2007/relationships/hdphoto" Target="../media/hdphoto1.wdp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1" name="副标题 2"/>
          <p:cNvSpPr>
            <a:spLocks noGrp="1"/>
          </p:cNvSpPr>
          <p:nvPr userDrawn="1">
            <p:ph type="subTitle" idx="1" hasCustomPrompt="1"/>
          </p:nvPr>
        </p:nvSpPr>
        <p:spPr>
          <a:xfrm>
            <a:off x="6006825" y="3430235"/>
            <a:ext cx="5513663" cy="481099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9802" name="标题 1"/>
          <p:cNvSpPr>
            <a:spLocks noGrp="1"/>
          </p:cNvSpPr>
          <p:nvPr userDrawn="1">
            <p:ph type="ctrTitle" hasCustomPrompt="1"/>
          </p:nvPr>
        </p:nvSpPr>
        <p:spPr>
          <a:xfrm>
            <a:off x="6006825" y="2044578"/>
            <a:ext cx="5513663" cy="1351049"/>
          </a:xfrm>
        </p:spPr>
        <p:txBody>
          <a:bodyPr anchor="ctr">
            <a:normAutofit/>
          </a:bodyPr>
          <a:lstStyle>
            <a:lvl1pPr algn="l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12" name="文本占位符 13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6006825" y="4531620"/>
            <a:ext cx="5513663" cy="296271"/>
          </a:xfrm>
        </p:spPr>
        <p:txBody>
          <a:bodyPr vert="horz" anchor="ctr">
            <a:noAutofit/>
          </a:bodyPr>
          <a:lstStyle>
            <a:lvl1pPr marL="0" indent="0" algn="l">
              <a:buNone/>
              <a:defRPr sz="1500" b="0">
                <a:solidFill>
                  <a:schemeClr val="tx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sp>
        <p:nvSpPr>
          <p:cNvPr id="13" name="文本占位符 13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6006825" y="4811020"/>
            <a:ext cx="5513663" cy="296271"/>
          </a:xfrm>
        </p:spPr>
        <p:txBody>
          <a:bodyPr vert="horz" anchor="ctr">
            <a:noAutofit/>
          </a:bodyPr>
          <a:lstStyle>
            <a:lvl1pPr marL="0" indent="0" algn="l">
              <a:buNone/>
              <a:defRPr sz="1500" b="0">
                <a:solidFill>
                  <a:schemeClr val="tx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Date</a:t>
            </a:r>
            <a:endParaRPr lang="zh-CN" altLang="en-US" dirty="0"/>
          </a:p>
        </p:txBody>
      </p:sp>
      <p:grpSp>
        <p:nvGrpSpPr>
          <p:cNvPr id="6" name="Group 4">
            <a:extLst>
              <a:ext uri="{FF2B5EF4-FFF2-40B4-BE49-F238E27FC236}">
                <a16:creationId xmlns:a16="http://schemas.microsoft.com/office/drawing/2014/main" id="{0631E3FB-2E94-4606-939B-44F294F6B4C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533400" y="1352550"/>
            <a:ext cx="4684342" cy="4400550"/>
            <a:chOff x="1584" y="580"/>
            <a:chExt cx="3879" cy="3644"/>
          </a:xfrm>
          <a:solidFill>
            <a:schemeClr val="accent1"/>
          </a:solidFill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550F5054-C557-43AE-92DC-5484E6BF3EC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81" y="830"/>
              <a:ext cx="487" cy="486"/>
            </a:xfrm>
            <a:custGeom>
              <a:avLst/>
              <a:gdLst>
                <a:gd name="T0" fmla="*/ 0 w 340"/>
                <a:gd name="T1" fmla="*/ 170 h 340"/>
                <a:gd name="T2" fmla="*/ 170 w 340"/>
                <a:gd name="T3" fmla="*/ 340 h 340"/>
                <a:gd name="T4" fmla="*/ 340 w 340"/>
                <a:gd name="T5" fmla="*/ 170 h 340"/>
                <a:gd name="T6" fmla="*/ 170 w 340"/>
                <a:gd name="T7" fmla="*/ 0 h 340"/>
                <a:gd name="T8" fmla="*/ 0 w 340"/>
                <a:gd name="T9" fmla="*/ 170 h 340"/>
                <a:gd name="T10" fmla="*/ 293 w 340"/>
                <a:gd name="T11" fmla="*/ 170 h 340"/>
                <a:gd name="T12" fmla="*/ 170 w 340"/>
                <a:gd name="T13" fmla="*/ 293 h 340"/>
                <a:gd name="T14" fmla="*/ 47 w 340"/>
                <a:gd name="T15" fmla="*/ 170 h 340"/>
                <a:gd name="T16" fmla="*/ 170 w 340"/>
                <a:gd name="T17" fmla="*/ 47 h 340"/>
                <a:gd name="T18" fmla="*/ 293 w 340"/>
                <a:gd name="T19" fmla="*/ 170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0" h="340">
                  <a:moveTo>
                    <a:pt x="0" y="170"/>
                  </a:moveTo>
                  <a:cubicBezTo>
                    <a:pt x="0" y="264"/>
                    <a:pt x="76" y="340"/>
                    <a:pt x="170" y="340"/>
                  </a:cubicBezTo>
                  <a:cubicBezTo>
                    <a:pt x="264" y="340"/>
                    <a:pt x="340" y="264"/>
                    <a:pt x="340" y="170"/>
                  </a:cubicBezTo>
                  <a:cubicBezTo>
                    <a:pt x="340" y="76"/>
                    <a:pt x="264" y="0"/>
                    <a:pt x="170" y="0"/>
                  </a:cubicBezTo>
                  <a:cubicBezTo>
                    <a:pt x="76" y="0"/>
                    <a:pt x="0" y="76"/>
                    <a:pt x="0" y="170"/>
                  </a:cubicBezTo>
                  <a:close/>
                  <a:moveTo>
                    <a:pt x="293" y="170"/>
                  </a:moveTo>
                  <a:cubicBezTo>
                    <a:pt x="293" y="238"/>
                    <a:pt x="238" y="293"/>
                    <a:pt x="170" y="293"/>
                  </a:cubicBezTo>
                  <a:cubicBezTo>
                    <a:pt x="102" y="293"/>
                    <a:pt x="47" y="238"/>
                    <a:pt x="47" y="170"/>
                  </a:cubicBezTo>
                  <a:cubicBezTo>
                    <a:pt x="47" y="102"/>
                    <a:pt x="102" y="47"/>
                    <a:pt x="170" y="47"/>
                  </a:cubicBezTo>
                  <a:cubicBezTo>
                    <a:pt x="238" y="47"/>
                    <a:pt x="293" y="102"/>
                    <a:pt x="293" y="1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9DEFCDAE-58C6-402C-A4A1-471E8B58C42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84" y="580"/>
              <a:ext cx="3879" cy="3644"/>
            </a:xfrm>
            <a:custGeom>
              <a:avLst/>
              <a:gdLst>
                <a:gd name="T0" fmla="*/ 1044 w 2711"/>
                <a:gd name="T1" fmla="*/ 280 h 2547"/>
                <a:gd name="T2" fmla="*/ 780 w 2711"/>
                <a:gd name="T3" fmla="*/ 583 h 2547"/>
                <a:gd name="T4" fmla="*/ 0 w 2711"/>
                <a:gd name="T5" fmla="*/ 933 h 2547"/>
                <a:gd name="T6" fmla="*/ 407 w 2711"/>
                <a:gd name="T7" fmla="*/ 1572 h 2547"/>
                <a:gd name="T8" fmla="*/ 309 w 2711"/>
                <a:gd name="T9" fmla="*/ 1937 h 2547"/>
                <a:gd name="T10" fmla="*/ 918 w 2711"/>
                <a:gd name="T11" fmla="*/ 1954 h 2547"/>
                <a:gd name="T12" fmla="*/ 1402 w 2711"/>
                <a:gd name="T13" fmla="*/ 2411 h 2547"/>
                <a:gd name="T14" fmla="*/ 1572 w 2711"/>
                <a:gd name="T15" fmla="*/ 2279 h 2547"/>
                <a:gd name="T16" fmla="*/ 2013 w 2711"/>
                <a:gd name="T17" fmla="*/ 2536 h 2547"/>
                <a:gd name="T18" fmla="*/ 2365 w 2711"/>
                <a:gd name="T19" fmla="*/ 1816 h 2547"/>
                <a:gd name="T20" fmla="*/ 2711 w 2711"/>
                <a:gd name="T21" fmla="*/ 1850 h 2547"/>
                <a:gd name="T22" fmla="*/ 2597 w 2711"/>
                <a:gd name="T23" fmla="*/ 1501 h 2547"/>
                <a:gd name="T24" fmla="*/ 2221 w 2711"/>
                <a:gd name="T25" fmla="*/ 993 h 2547"/>
                <a:gd name="T26" fmla="*/ 2311 w 2711"/>
                <a:gd name="T27" fmla="*/ 825 h 2547"/>
                <a:gd name="T28" fmla="*/ 2221 w 2711"/>
                <a:gd name="T29" fmla="*/ 735 h 2547"/>
                <a:gd name="T30" fmla="*/ 2115 w 2711"/>
                <a:gd name="T31" fmla="*/ 770 h 2547"/>
                <a:gd name="T32" fmla="*/ 1882 w 2711"/>
                <a:gd name="T33" fmla="*/ 228 h 2547"/>
                <a:gd name="T34" fmla="*/ 1637 w 2711"/>
                <a:gd name="T35" fmla="*/ 2411 h 2547"/>
                <a:gd name="T36" fmla="*/ 1538 w 2711"/>
                <a:gd name="T37" fmla="*/ 2312 h 2547"/>
                <a:gd name="T38" fmla="*/ 1143 w 2711"/>
                <a:gd name="T39" fmla="*/ 1212 h 2547"/>
                <a:gd name="T40" fmla="*/ 1389 w 2711"/>
                <a:gd name="T41" fmla="*/ 1458 h 2547"/>
                <a:gd name="T42" fmla="*/ 1123 w 2711"/>
                <a:gd name="T43" fmla="*/ 1432 h 2547"/>
                <a:gd name="T44" fmla="*/ 1115 w 2711"/>
                <a:gd name="T45" fmla="*/ 868 h 2547"/>
                <a:gd name="T46" fmla="*/ 1025 w 2711"/>
                <a:gd name="T47" fmla="*/ 778 h 2547"/>
                <a:gd name="T48" fmla="*/ 973 w 2711"/>
                <a:gd name="T49" fmla="*/ 1190 h 2547"/>
                <a:gd name="T50" fmla="*/ 1038 w 2711"/>
                <a:gd name="T51" fmla="*/ 1125 h 2547"/>
                <a:gd name="T52" fmla="*/ 1269 w 2711"/>
                <a:gd name="T53" fmla="*/ 647 h 2547"/>
                <a:gd name="T54" fmla="*/ 1324 w 2711"/>
                <a:gd name="T55" fmla="*/ 55 h 2547"/>
                <a:gd name="T56" fmla="*/ 1098 w 2711"/>
                <a:gd name="T57" fmla="*/ 280 h 2547"/>
                <a:gd name="T58" fmla="*/ 1134 w 2711"/>
                <a:gd name="T59" fmla="*/ 583 h 2547"/>
                <a:gd name="T60" fmla="*/ 836 w 2711"/>
                <a:gd name="T61" fmla="*/ 647 h 2547"/>
                <a:gd name="T62" fmla="*/ 62 w 2711"/>
                <a:gd name="T63" fmla="*/ 933 h 2547"/>
                <a:gd name="T64" fmla="*/ 467 w 2711"/>
                <a:gd name="T65" fmla="*/ 1337 h 2547"/>
                <a:gd name="T66" fmla="*/ 676 w 2711"/>
                <a:gd name="T67" fmla="*/ 1526 h 2547"/>
                <a:gd name="T68" fmla="*/ 560 w 2711"/>
                <a:gd name="T69" fmla="*/ 1410 h 2547"/>
                <a:gd name="T70" fmla="*/ 309 w 2711"/>
                <a:gd name="T71" fmla="*/ 1600 h 2547"/>
                <a:gd name="T72" fmla="*/ 698 w 2711"/>
                <a:gd name="T73" fmla="*/ 2052 h 2547"/>
                <a:gd name="T74" fmla="*/ 891 w 2711"/>
                <a:gd name="T75" fmla="*/ 1860 h 2547"/>
                <a:gd name="T76" fmla="*/ 954 w 2711"/>
                <a:gd name="T77" fmla="*/ 1914 h 2547"/>
                <a:gd name="T78" fmla="*/ 1345 w 2711"/>
                <a:gd name="T79" fmla="*/ 2306 h 2547"/>
                <a:gd name="T80" fmla="*/ 1728 w 2711"/>
                <a:gd name="T81" fmla="*/ 2215 h 2547"/>
                <a:gd name="T82" fmla="*/ 2674 w 2711"/>
                <a:gd name="T83" fmla="*/ 1850 h 2547"/>
                <a:gd name="T84" fmla="*/ 2536 w 2711"/>
                <a:gd name="T85" fmla="*/ 1713 h 2547"/>
                <a:gd name="T86" fmla="*/ 2674 w 2711"/>
                <a:gd name="T87" fmla="*/ 1608 h 2547"/>
                <a:gd name="T88" fmla="*/ 2563 w 2711"/>
                <a:gd name="T89" fmla="*/ 1677 h 2547"/>
                <a:gd name="T90" fmla="*/ 2597 w 2711"/>
                <a:gd name="T91" fmla="*/ 1530 h 2547"/>
                <a:gd name="T92" fmla="*/ 1650 w 2711"/>
                <a:gd name="T93" fmla="*/ 1442 h 2547"/>
                <a:gd name="T94" fmla="*/ 2183 w 2711"/>
                <a:gd name="T95" fmla="*/ 965 h 2547"/>
                <a:gd name="T96" fmla="*/ 2273 w 2711"/>
                <a:gd name="T97" fmla="*/ 875 h 2547"/>
                <a:gd name="T98" fmla="*/ 2376 w 2711"/>
                <a:gd name="T99" fmla="*/ 735 h 2547"/>
                <a:gd name="T100" fmla="*/ 2311 w 2711"/>
                <a:gd name="T101" fmla="*/ 670 h 2547"/>
                <a:gd name="T102" fmla="*/ 1445 w 2711"/>
                <a:gd name="T103" fmla="*/ 708 h 2547"/>
                <a:gd name="T104" fmla="*/ 1838 w 2711"/>
                <a:gd name="T105" fmla="*/ 228 h 2547"/>
                <a:gd name="T106" fmla="*/ 1722 w 2711"/>
                <a:gd name="T107" fmla="*/ 112 h 2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711" h="2547">
                  <a:moveTo>
                    <a:pt x="1577" y="161"/>
                  </a:moveTo>
                  <a:cubicBezTo>
                    <a:pt x="1532" y="66"/>
                    <a:pt x="1436" y="0"/>
                    <a:pt x="1324" y="0"/>
                  </a:cubicBezTo>
                  <a:cubicBezTo>
                    <a:pt x="1169" y="0"/>
                    <a:pt x="1044" y="125"/>
                    <a:pt x="1044" y="280"/>
                  </a:cubicBezTo>
                  <a:cubicBezTo>
                    <a:pt x="1044" y="327"/>
                    <a:pt x="1056" y="372"/>
                    <a:pt x="1076" y="411"/>
                  </a:cubicBezTo>
                  <a:cubicBezTo>
                    <a:pt x="1047" y="394"/>
                    <a:pt x="1014" y="385"/>
                    <a:pt x="978" y="385"/>
                  </a:cubicBezTo>
                  <a:cubicBezTo>
                    <a:pt x="868" y="385"/>
                    <a:pt x="780" y="474"/>
                    <a:pt x="780" y="583"/>
                  </a:cubicBezTo>
                  <a:cubicBezTo>
                    <a:pt x="780" y="584"/>
                    <a:pt x="780" y="585"/>
                    <a:pt x="780" y="587"/>
                  </a:cubicBezTo>
                  <a:cubicBezTo>
                    <a:pt x="697" y="512"/>
                    <a:pt x="587" y="466"/>
                    <a:pt x="467" y="466"/>
                  </a:cubicBezTo>
                  <a:cubicBezTo>
                    <a:pt x="209" y="466"/>
                    <a:pt x="0" y="675"/>
                    <a:pt x="0" y="933"/>
                  </a:cubicBezTo>
                  <a:cubicBezTo>
                    <a:pt x="0" y="1189"/>
                    <a:pt x="207" y="1397"/>
                    <a:pt x="462" y="1399"/>
                  </a:cubicBezTo>
                  <a:cubicBezTo>
                    <a:pt x="425" y="1429"/>
                    <a:pt x="400" y="1474"/>
                    <a:pt x="400" y="1526"/>
                  </a:cubicBezTo>
                  <a:cubicBezTo>
                    <a:pt x="400" y="1542"/>
                    <a:pt x="403" y="1557"/>
                    <a:pt x="407" y="1572"/>
                  </a:cubicBezTo>
                  <a:cubicBezTo>
                    <a:pt x="378" y="1555"/>
                    <a:pt x="345" y="1546"/>
                    <a:pt x="309" y="1546"/>
                  </a:cubicBezTo>
                  <a:cubicBezTo>
                    <a:pt x="201" y="1546"/>
                    <a:pt x="114" y="1633"/>
                    <a:pt x="114" y="1741"/>
                  </a:cubicBezTo>
                  <a:cubicBezTo>
                    <a:pt x="114" y="1849"/>
                    <a:pt x="201" y="1937"/>
                    <a:pt x="309" y="1937"/>
                  </a:cubicBezTo>
                  <a:cubicBezTo>
                    <a:pt x="369" y="1937"/>
                    <a:pt x="423" y="1910"/>
                    <a:pt x="459" y="1867"/>
                  </a:cubicBezTo>
                  <a:cubicBezTo>
                    <a:pt x="463" y="1996"/>
                    <a:pt x="568" y="2099"/>
                    <a:pt x="698" y="2099"/>
                  </a:cubicBezTo>
                  <a:cubicBezTo>
                    <a:pt x="796" y="2099"/>
                    <a:pt x="881" y="2039"/>
                    <a:pt x="918" y="1954"/>
                  </a:cubicBezTo>
                  <a:cubicBezTo>
                    <a:pt x="938" y="2173"/>
                    <a:pt x="1122" y="2344"/>
                    <a:pt x="1345" y="2344"/>
                  </a:cubicBezTo>
                  <a:cubicBezTo>
                    <a:pt x="1372" y="2344"/>
                    <a:pt x="1398" y="2341"/>
                    <a:pt x="1424" y="2337"/>
                  </a:cubicBezTo>
                  <a:cubicBezTo>
                    <a:pt x="1410" y="2358"/>
                    <a:pt x="1402" y="2384"/>
                    <a:pt x="1402" y="2411"/>
                  </a:cubicBezTo>
                  <a:cubicBezTo>
                    <a:pt x="1402" y="2486"/>
                    <a:pt x="1463" y="2547"/>
                    <a:pt x="1538" y="2547"/>
                  </a:cubicBezTo>
                  <a:cubicBezTo>
                    <a:pt x="1613" y="2547"/>
                    <a:pt x="1674" y="2486"/>
                    <a:pt x="1674" y="2411"/>
                  </a:cubicBezTo>
                  <a:cubicBezTo>
                    <a:pt x="1674" y="2347"/>
                    <a:pt x="1631" y="2294"/>
                    <a:pt x="1572" y="2279"/>
                  </a:cubicBezTo>
                  <a:cubicBezTo>
                    <a:pt x="1620" y="2249"/>
                    <a:pt x="1662" y="2210"/>
                    <a:pt x="1695" y="2163"/>
                  </a:cubicBezTo>
                  <a:cubicBezTo>
                    <a:pt x="1692" y="2180"/>
                    <a:pt x="1691" y="2197"/>
                    <a:pt x="1691" y="2215"/>
                  </a:cubicBezTo>
                  <a:cubicBezTo>
                    <a:pt x="1691" y="2392"/>
                    <a:pt x="1835" y="2536"/>
                    <a:pt x="2013" y="2536"/>
                  </a:cubicBezTo>
                  <a:cubicBezTo>
                    <a:pt x="2190" y="2536"/>
                    <a:pt x="2334" y="2392"/>
                    <a:pt x="2334" y="2215"/>
                  </a:cubicBezTo>
                  <a:cubicBezTo>
                    <a:pt x="2334" y="2074"/>
                    <a:pt x="2244" y="1955"/>
                    <a:pt x="2118" y="1911"/>
                  </a:cubicBezTo>
                  <a:cubicBezTo>
                    <a:pt x="2211" y="1903"/>
                    <a:pt x="2295" y="1869"/>
                    <a:pt x="2365" y="1816"/>
                  </a:cubicBezTo>
                  <a:cubicBezTo>
                    <a:pt x="2363" y="1827"/>
                    <a:pt x="2362" y="1839"/>
                    <a:pt x="2362" y="1850"/>
                  </a:cubicBezTo>
                  <a:cubicBezTo>
                    <a:pt x="2362" y="1947"/>
                    <a:pt x="2440" y="2025"/>
                    <a:pt x="2536" y="2025"/>
                  </a:cubicBezTo>
                  <a:cubicBezTo>
                    <a:pt x="2633" y="2025"/>
                    <a:pt x="2711" y="1947"/>
                    <a:pt x="2711" y="1850"/>
                  </a:cubicBezTo>
                  <a:cubicBezTo>
                    <a:pt x="2711" y="1791"/>
                    <a:pt x="2682" y="1739"/>
                    <a:pt x="2637" y="1707"/>
                  </a:cubicBezTo>
                  <a:cubicBezTo>
                    <a:pt x="2676" y="1691"/>
                    <a:pt x="2704" y="1653"/>
                    <a:pt x="2704" y="1608"/>
                  </a:cubicBezTo>
                  <a:cubicBezTo>
                    <a:pt x="2704" y="1548"/>
                    <a:pt x="2656" y="1501"/>
                    <a:pt x="2597" y="1501"/>
                  </a:cubicBezTo>
                  <a:cubicBezTo>
                    <a:pt x="2578" y="1501"/>
                    <a:pt x="2560" y="1505"/>
                    <a:pt x="2545" y="1514"/>
                  </a:cubicBezTo>
                  <a:cubicBezTo>
                    <a:pt x="2548" y="1491"/>
                    <a:pt x="2550" y="1467"/>
                    <a:pt x="2550" y="1442"/>
                  </a:cubicBezTo>
                  <a:cubicBezTo>
                    <a:pt x="2550" y="1232"/>
                    <a:pt x="2412" y="1053"/>
                    <a:pt x="2221" y="993"/>
                  </a:cubicBezTo>
                  <a:cubicBezTo>
                    <a:pt x="2271" y="977"/>
                    <a:pt x="2308" y="930"/>
                    <a:pt x="2308" y="875"/>
                  </a:cubicBezTo>
                  <a:cubicBezTo>
                    <a:pt x="2308" y="856"/>
                    <a:pt x="2304" y="839"/>
                    <a:pt x="2296" y="823"/>
                  </a:cubicBezTo>
                  <a:cubicBezTo>
                    <a:pt x="2301" y="824"/>
                    <a:pt x="2306" y="825"/>
                    <a:pt x="2311" y="825"/>
                  </a:cubicBezTo>
                  <a:cubicBezTo>
                    <a:pt x="2361" y="825"/>
                    <a:pt x="2401" y="784"/>
                    <a:pt x="2401" y="735"/>
                  </a:cubicBezTo>
                  <a:cubicBezTo>
                    <a:pt x="2401" y="685"/>
                    <a:pt x="2361" y="645"/>
                    <a:pt x="2311" y="645"/>
                  </a:cubicBezTo>
                  <a:cubicBezTo>
                    <a:pt x="2262" y="645"/>
                    <a:pt x="2221" y="685"/>
                    <a:pt x="2221" y="735"/>
                  </a:cubicBezTo>
                  <a:cubicBezTo>
                    <a:pt x="2221" y="743"/>
                    <a:pt x="2222" y="750"/>
                    <a:pt x="2224" y="757"/>
                  </a:cubicBezTo>
                  <a:cubicBezTo>
                    <a:pt x="2211" y="753"/>
                    <a:pt x="2197" y="750"/>
                    <a:pt x="2183" y="750"/>
                  </a:cubicBezTo>
                  <a:cubicBezTo>
                    <a:pt x="2158" y="750"/>
                    <a:pt x="2135" y="757"/>
                    <a:pt x="2115" y="770"/>
                  </a:cubicBezTo>
                  <a:cubicBezTo>
                    <a:pt x="2119" y="750"/>
                    <a:pt x="2121" y="729"/>
                    <a:pt x="2121" y="708"/>
                  </a:cubicBezTo>
                  <a:cubicBezTo>
                    <a:pt x="2121" y="530"/>
                    <a:pt x="1989" y="382"/>
                    <a:pt x="1817" y="356"/>
                  </a:cubicBezTo>
                  <a:cubicBezTo>
                    <a:pt x="1857" y="327"/>
                    <a:pt x="1882" y="280"/>
                    <a:pt x="1882" y="228"/>
                  </a:cubicBezTo>
                  <a:cubicBezTo>
                    <a:pt x="1882" y="139"/>
                    <a:pt x="1810" y="68"/>
                    <a:pt x="1722" y="68"/>
                  </a:cubicBezTo>
                  <a:cubicBezTo>
                    <a:pt x="1658" y="68"/>
                    <a:pt x="1602" y="106"/>
                    <a:pt x="1577" y="161"/>
                  </a:cubicBezTo>
                  <a:close/>
                  <a:moveTo>
                    <a:pt x="1637" y="2411"/>
                  </a:moveTo>
                  <a:cubicBezTo>
                    <a:pt x="1637" y="2466"/>
                    <a:pt x="1592" y="2510"/>
                    <a:pt x="1538" y="2510"/>
                  </a:cubicBezTo>
                  <a:cubicBezTo>
                    <a:pt x="1483" y="2510"/>
                    <a:pt x="1439" y="2466"/>
                    <a:pt x="1439" y="2411"/>
                  </a:cubicBezTo>
                  <a:cubicBezTo>
                    <a:pt x="1439" y="2356"/>
                    <a:pt x="1483" y="2312"/>
                    <a:pt x="1538" y="2312"/>
                  </a:cubicBezTo>
                  <a:cubicBezTo>
                    <a:pt x="1592" y="2312"/>
                    <a:pt x="1637" y="2356"/>
                    <a:pt x="1637" y="2411"/>
                  </a:cubicBezTo>
                  <a:close/>
                  <a:moveTo>
                    <a:pt x="1389" y="1458"/>
                  </a:moveTo>
                  <a:cubicBezTo>
                    <a:pt x="1253" y="1458"/>
                    <a:pt x="1143" y="1348"/>
                    <a:pt x="1143" y="1212"/>
                  </a:cubicBezTo>
                  <a:cubicBezTo>
                    <a:pt x="1143" y="1076"/>
                    <a:pt x="1253" y="966"/>
                    <a:pt x="1389" y="966"/>
                  </a:cubicBezTo>
                  <a:cubicBezTo>
                    <a:pt x="1525" y="966"/>
                    <a:pt x="1635" y="1076"/>
                    <a:pt x="1635" y="1212"/>
                  </a:cubicBezTo>
                  <a:cubicBezTo>
                    <a:pt x="1635" y="1348"/>
                    <a:pt x="1525" y="1458"/>
                    <a:pt x="1389" y="1458"/>
                  </a:cubicBezTo>
                  <a:close/>
                  <a:moveTo>
                    <a:pt x="732" y="1432"/>
                  </a:moveTo>
                  <a:cubicBezTo>
                    <a:pt x="732" y="1324"/>
                    <a:pt x="819" y="1237"/>
                    <a:pt x="927" y="1237"/>
                  </a:cubicBezTo>
                  <a:cubicBezTo>
                    <a:pt x="1035" y="1237"/>
                    <a:pt x="1123" y="1324"/>
                    <a:pt x="1123" y="1432"/>
                  </a:cubicBezTo>
                  <a:cubicBezTo>
                    <a:pt x="1123" y="1540"/>
                    <a:pt x="1035" y="1628"/>
                    <a:pt x="927" y="1628"/>
                  </a:cubicBezTo>
                  <a:cubicBezTo>
                    <a:pt x="819" y="1628"/>
                    <a:pt x="732" y="1540"/>
                    <a:pt x="732" y="1432"/>
                  </a:cubicBezTo>
                  <a:close/>
                  <a:moveTo>
                    <a:pt x="1115" y="868"/>
                  </a:moveTo>
                  <a:cubicBezTo>
                    <a:pt x="1115" y="918"/>
                    <a:pt x="1074" y="959"/>
                    <a:pt x="1025" y="959"/>
                  </a:cubicBezTo>
                  <a:cubicBezTo>
                    <a:pt x="975" y="959"/>
                    <a:pt x="934" y="918"/>
                    <a:pt x="934" y="868"/>
                  </a:cubicBezTo>
                  <a:cubicBezTo>
                    <a:pt x="934" y="818"/>
                    <a:pt x="975" y="778"/>
                    <a:pt x="1025" y="778"/>
                  </a:cubicBezTo>
                  <a:cubicBezTo>
                    <a:pt x="1074" y="778"/>
                    <a:pt x="1115" y="818"/>
                    <a:pt x="1115" y="868"/>
                  </a:cubicBezTo>
                  <a:close/>
                  <a:moveTo>
                    <a:pt x="1038" y="1125"/>
                  </a:moveTo>
                  <a:cubicBezTo>
                    <a:pt x="1038" y="1161"/>
                    <a:pt x="1009" y="1190"/>
                    <a:pt x="973" y="1190"/>
                  </a:cubicBezTo>
                  <a:cubicBezTo>
                    <a:pt x="937" y="1190"/>
                    <a:pt x="908" y="1161"/>
                    <a:pt x="908" y="1125"/>
                  </a:cubicBezTo>
                  <a:cubicBezTo>
                    <a:pt x="908" y="1089"/>
                    <a:pt x="937" y="1060"/>
                    <a:pt x="973" y="1060"/>
                  </a:cubicBezTo>
                  <a:cubicBezTo>
                    <a:pt x="1009" y="1060"/>
                    <a:pt x="1038" y="1089"/>
                    <a:pt x="1038" y="1125"/>
                  </a:cubicBezTo>
                  <a:close/>
                  <a:moveTo>
                    <a:pt x="1269" y="893"/>
                  </a:moveTo>
                  <a:cubicBezTo>
                    <a:pt x="1201" y="893"/>
                    <a:pt x="1146" y="838"/>
                    <a:pt x="1146" y="770"/>
                  </a:cubicBezTo>
                  <a:cubicBezTo>
                    <a:pt x="1146" y="702"/>
                    <a:pt x="1201" y="647"/>
                    <a:pt x="1269" y="647"/>
                  </a:cubicBezTo>
                  <a:cubicBezTo>
                    <a:pt x="1337" y="647"/>
                    <a:pt x="1392" y="702"/>
                    <a:pt x="1392" y="770"/>
                  </a:cubicBezTo>
                  <a:cubicBezTo>
                    <a:pt x="1392" y="838"/>
                    <a:pt x="1337" y="893"/>
                    <a:pt x="1269" y="893"/>
                  </a:cubicBezTo>
                  <a:close/>
                  <a:moveTo>
                    <a:pt x="1324" y="55"/>
                  </a:moveTo>
                  <a:cubicBezTo>
                    <a:pt x="1448" y="55"/>
                    <a:pt x="1549" y="156"/>
                    <a:pt x="1549" y="280"/>
                  </a:cubicBezTo>
                  <a:cubicBezTo>
                    <a:pt x="1549" y="405"/>
                    <a:pt x="1448" y="505"/>
                    <a:pt x="1324" y="505"/>
                  </a:cubicBezTo>
                  <a:cubicBezTo>
                    <a:pt x="1199" y="505"/>
                    <a:pt x="1098" y="405"/>
                    <a:pt x="1098" y="280"/>
                  </a:cubicBezTo>
                  <a:cubicBezTo>
                    <a:pt x="1098" y="156"/>
                    <a:pt x="1199" y="55"/>
                    <a:pt x="1324" y="55"/>
                  </a:cubicBezTo>
                  <a:close/>
                  <a:moveTo>
                    <a:pt x="978" y="427"/>
                  </a:moveTo>
                  <a:cubicBezTo>
                    <a:pt x="1064" y="427"/>
                    <a:pt x="1134" y="497"/>
                    <a:pt x="1134" y="583"/>
                  </a:cubicBezTo>
                  <a:cubicBezTo>
                    <a:pt x="1134" y="669"/>
                    <a:pt x="1064" y="739"/>
                    <a:pt x="978" y="739"/>
                  </a:cubicBezTo>
                  <a:cubicBezTo>
                    <a:pt x="934" y="739"/>
                    <a:pt x="895" y="721"/>
                    <a:pt x="867" y="692"/>
                  </a:cubicBezTo>
                  <a:cubicBezTo>
                    <a:pt x="857" y="677"/>
                    <a:pt x="847" y="662"/>
                    <a:pt x="836" y="647"/>
                  </a:cubicBezTo>
                  <a:cubicBezTo>
                    <a:pt x="827" y="628"/>
                    <a:pt x="822" y="606"/>
                    <a:pt x="822" y="583"/>
                  </a:cubicBezTo>
                  <a:cubicBezTo>
                    <a:pt x="822" y="497"/>
                    <a:pt x="892" y="427"/>
                    <a:pt x="978" y="427"/>
                  </a:cubicBezTo>
                  <a:close/>
                  <a:moveTo>
                    <a:pt x="62" y="933"/>
                  </a:moveTo>
                  <a:cubicBezTo>
                    <a:pt x="62" y="709"/>
                    <a:pt x="243" y="528"/>
                    <a:pt x="467" y="528"/>
                  </a:cubicBezTo>
                  <a:cubicBezTo>
                    <a:pt x="690" y="528"/>
                    <a:pt x="871" y="709"/>
                    <a:pt x="871" y="933"/>
                  </a:cubicBezTo>
                  <a:cubicBezTo>
                    <a:pt x="871" y="1156"/>
                    <a:pt x="690" y="1337"/>
                    <a:pt x="467" y="1337"/>
                  </a:cubicBezTo>
                  <a:cubicBezTo>
                    <a:pt x="243" y="1337"/>
                    <a:pt x="62" y="1156"/>
                    <a:pt x="62" y="933"/>
                  </a:cubicBezTo>
                  <a:close/>
                  <a:moveTo>
                    <a:pt x="560" y="1410"/>
                  </a:moveTo>
                  <a:cubicBezTo>
                    <a:pt x="624" y="1410"/>
                    <a:pt x="676" y="1462"/>
                    <a:pt x="676" y="1526"/>
                  </a:cubicBezTo>
                  <a:cubicBezTo>
                    <a:pt x="676" y="1590"/>
                    <a:pt x="624" y="1641"/>
                    <a:pt x="560" y="1641"/>
                  </a:cubicBezTo>
                  <a:cubicBezTo>
                    <a:pt x="496" y="1641"/>
                    <a:pt x="444" y="1590"/>
                    <a:pt x="444" y="1526"/>
                  </a:cubicBezTo>
                  <a:cubicBezTo>
                    <a:pt x="444" y="1462"/>
                    <a:pt x="496" y="1410"/>
                    <a:pt x="560" y="1410"/>
                  </a:cubicBezTo>
                  <a:close/>
                  <a:moveTo>
                    <a:pt x="309" y="1883"/>
                  </a:moveTo>
                  <a:cubicBezTo>
                    <a:pt x="231" y="1883"/>
                    <a:pt x="168" y="1819"/>
                    <a:pt x="168" y="1741"/>
                  </a:cubicBezTo>
                  <a:cubicBezTo>
                    <a:pt x="168" y="1663"/>
                    <a:pt x="231" y="1600"/>
                    <a:pt x="309" y="1600"/>
                  </a:cubicBezTo>
                  <a:cubicBezTo>
                    <a:pt x="388" y="1600"/>
                    <a:pt x="451" y="1663"/>
                    <a:pt x="451" y="1741"/>
                  </a:cubicBezTo>
                  <a:cubicBezTo>
                    <a:pt x="451" y="1819"/>
                    <a:pt x="388" y="1883"/>
                    <a:pt x="309" y="1883"/>
                  </a:cubicBezTo>
                  <a:close/>
                  <a:moveTo>
                    <a:pt x="698" y="2052"/>
                  </a:moveTo>
                  <a:cubicBezTo>
                    <a:pt x="592" y="2052"/>
                    <a:pt x="505" y="1966"/>
                    <a:pt x="505" y="1860"/>
                  </a:cubicBezTo>
                  <a:cubicBezTo>
                    <a:pt x="505" y="1754"/>
                    <a:pt x="592" y="1667"/>
                    <a:pt x="698" y="1667"/>
                  </a:cubicBezTo>
                  <a:cubicBezTo>
                    <a:pt x="804" y="1667"/>
                    <a:pt x="891" y="1754"/>
                    <a:pt x="891" y="1860"/>
                  </a:cubicBezTo>
                  <a:cubicBezTo>
                    <a:pt x="891" y="1966"/>
                    <a:pt x="804" y="2052"/>
                    <a:pt x="698" y="2052"/>
                  </a:cubicBezTo>
                  <a:close/>
                  <a:moveTo>
                    <a:pt x="1345" y="2306"/>
                  </a:moveTo>
                  <a:cubicBezTo>
                    <a:pt x="1129" y="2306"/>
                    <a:pt x="954" y="2131"/>
                    <a:pt x="954" y="1914"/>
                  </a:cubicBezTo>
                  <a:cubicBezTo>
                    <a:pt x="954" y="1698"/>
                    <a:pt x="1129" y="1523"/>
                    <a:pt x="1345" y="1523"/>
                  </a:cubicBezTo>
                  <a:cubicBezTo>
                    <a:pt x="1561" y="1523"/>
                    <a:pt x="1737" y="1698"/>
                    <a:pt x="1737" y="1914"/>
                  </a:cubicBezTo>
                  <a:cubicBezTo>
                    <a:pt x="1737" y="2131"/>
                    <a:pt x="1561" y="2306"/>
                    <a:pt x="1345" y="2306"/>
                  </a:cubicBezTo>
                  <a:close/>
                  <a:moveTo>
                    <a:pt x="2298" y="2215"/>
                  </a:moveTo>
                  <a:cubicBezTo>
                    <a:pt x="2298" y="2372"/>
                    <a:pt x="2170" y="2500"/>
                    <a:pt x="2013" y="2500"/>
                  </a:cubicBezTo>
                  <a:cubicBezTo>
                    <a:pt x="1855" y="2500"/>
                    <a:pt x="1728" y="2372"/>
                    <a:pt x="1728" y="2215"/>
                  </a:cubicBezTo>
                  <a:cubicBezTo>
                    <a:pt x="1728" y="2057"/>
                    <a:pt x="1855" y="1930"/>
                    <a:pt x="2013" y="1930"/>
                  </a:cubicBezTo>
                  <a:cubicBezTo>
                    <a:pt x="2170" y="1930"/>
                    <a:pt x="2298" y="2057"/>
                    <a:pt x="2298" y="2215"/>
                  </a:cubicBezTo>
                  <a:close/>
                  <a:moveTo>
                    <a:pt x="2674" y="1850"/>
                  </a:moveTo>
                  <a:cubicBezTo>
                    <a:pt x="2674" y="1926"/>
                    <a:pt x="2612" y="1988"/>
                    <a:pt x="2536" y="1988"/>
                  </a:cubicBezTo>
                  <a:cubicBezTo>
                    <a:pt x="2461" y="1988"/>
                    <a:pt x="2399" y="1926"/>
                    <a:pt x="2399" y="1850"/>
                  </a:cubicBezTo>
                  <a:cubicBezTo>
                    <a:pt x="2399" y="1774"/>
                    <a:pt x="2461" y="1713"/>
                    <a:pt x="2536" y="1713"/>
                  </a:cubicBezTo>
                  <a:cubicBezTo>
                    <a:pt x="2612" y="1713"/>
                    <a:pt x="2674" y="1774"/>
                    <a:pt x="2674" y="1850"/>
                  </a:cubicBezTo>
                  <a:close/>
                  <a:moveTo>
                    <a:pt x="2597" y="1530"/>
                  </a:moveTo>
                  <a:cubicBezTo>
                    <a:pt x="2639" y="1530"/>
                    <a:pt x="2674" y="1565"/>
                    <a:pt x="2674" y="1608"/>
                  </a:cubicBezTo>
                  <a:cubicBezTo>
                    <a:pt x="2674" y="1650"/>
                    <a:pt x="2639" y="1685"/>
                    <a:pt x="2597" y="1685"/>
                  </a:cubicBezTo>
                  <a:cubicBezTo>
                    <a:pt x="2596" y="1685"/>
                    <a:pt x="2595" y="1685"/>
                    <a:pt x="2594" y="1685"/>
                  </a:cubicBezTo>
                  <a:cubicBezTo>
                    <a:pt x="2584" y="1682"/>
                    <a:pt x="2574" y="1679"/>
                    <a:pt x="2563" y="1677"/>
                  </a:cubicBezTo>
                  <a:cubicBezTo>
                    <a:pt x="2538" y="1665"/>
                    <a:pt x="2520" y="1640"/>
                    <a:pt x="2519" y="1610"/>
                  </a:cubicBezTo>
                  <a:cubicBezTo>
                    <a:pt x="2525" y="1594"/>
                    <a:pt x="2531" y="1578"/>
                    <a:pt x="2535" y="1561"/>
                  </a:cubicBezTo>
                  <a:cubicBezTo>
                    <a:pt x="2549" y="1542"/>
                    <a:pt x="2571" y="1530"/>
                    <a:pt x="2597" y="1530"/>
                  </a:cubicBezTo>
                  <a:close/>
                  <a:moveTo>
                    <a:pt x="2509" y="1442"/>
                  </a:moveTo>
                  <a:cubicBezTo>
                    <a:pt x="2509" y="1679"/>
                    <a:pt x="2317" y="1872"/>
                    <a:pt x="2080" y="1872"/>
                  </a:cubicBezTo>
                  <a:cubicBezTo>
                    <a:pt x="1843" y="1872"/>
                    <a:pt x="1650" y="1679"/>
                    <a:pt x="1650" y="1442"/>
                  </a:cubicBezTo>
                  <a:cubicBezTo>
                    <a:pt x="1650" y="1205"/>
                    <a:pt x="1843" y="1013"/>
                    <a:pt x="2080" y="1013"/>
                  </a:cubicBezTo>
                  <a:cubicBezTo>
                    <a:pt x="2317" y="1013"/>
                    <a:pt x="2509" y="1205"/>
                    <a:pt x="2509" y="1442"/>
                  </a:cubicBezTo>
                  <a:close/>
                  <a:moveTo>
                    <a:pt x="2183" y="965"/>
                  </a:moveTo>
                  <a:cubicBezTo>
                    <a:pt x="2133" y="965"/>
                    <a:pt x="2093" y="925"/>
                    <a:pt x="2093" y="875"/>
                  </a:cubicBezTo>
                  <a:cubicBezTo>
                    <a:pt x="2093" y="825"/>
                    <a:pt x="2133" y="784"/>
                    <a:pt x="2183" y="784"/>
                  </a:cubicBezTo>
                  <a:cubicBezTo>
                    <a:pt x="2233" y="784"/>
                    <a:pt x="2273" y="825"/>
                    <a:pt x="2273" y="875"/>
                  </a:cubicBezTo>
                  <a:cubicBezTo>
                    <a:pt x="2273" y="925"/>
                    <a:pt x="2233" y="965"/>
                    <a:pt x="2183" y="965"/>
                  </a:cubicBezTo>
                  <a:close/>
                  <a:moveTo>
                    <a:pt x="2311" y="670"/>
                  </a:moveTo>
                  <a:cubicBezTo>
                    <a:pt x="2347" y="670"/>
                    <a:pt x="2376" y="699"/>
                    <a:pt x="2376" y="735"/>
                  </a:cubicBezTo>
                  <a:cubicBezTo>
                    <a:pt x="2376" y="771"/>
                    <a:pt x="2347" y="800"/>
                    <a:pt x="2311" y="800"/>
                  </a:cubicBezTo>
                  <a:cubicBezTo>
                    <a:pt x="2275" y="800"/>
                    <a:pt x="2246" y="771"/>
                    <a:pt x="2246" y="735"/>
                  </a:cubicBezTo>
                  <a:cubicBezTo>
                    <a:pt x="2246" y="699"/>
                    <a:pt x="2275" y="670"/>
                    <a:pt x="2311" y="670"/>
                  </a:cubicBezTo>
                  <a:close/>
                  <a:moveTo>
                    <a:pt x="2083" y="708"/>
                  </a:moveTo>
                  <a:cubicBezTo>
                    <a:pt x="2083" y="885"/>
                    <a:pt x="1940" y="1028"/>
                    <a:pt x="1764" y="1028"/>
                  </a:cubicBezTo>
                  <a:cubicBezTo>
                    <a:pt x="1588" y="1028"/>
                    <a:pt x="1445" y="885"/>
                    <a:pt x="1445" y="708"/>
                  </a:cubicBezTo>
                  <a:cubicBezTo>
                    <a:pt x="1445" y="532"/>
                    <a:pt x="1588" y="389"/>
                    <a:pt x="1764" y="389"/>
                  </a:cubicBezTo>
                  <a:cubicBezTo>
                    <a:pt x="1940" y="389"/>
                    <a:pt x="2083" y="532"/>
                    <a:pt x="2083" y="708"/>
                  </a:cubicBezTo>
                  <a:close/>
                  <a:moveTo>
                    <a:pt x="1838" y="228"/>
                  </a:moveTo>
                  <a:cubicBezTo>
                    <a:pt x="1838" y="291"/>
                    <a:pt x="1786" y="343"/>
                    <a:pt x="1722" y="343"/>
                  </a:cubicBezTo>
                  <a:cubicBezTo>
                    <a:pt x="1658" y="343"/>
                    <a:pt x="1607" y="291"/>
                    <a:pt x="1607" y="228"/>
                  </a:cubicBezTo>
                  <a:cubicBezTo>
                    <a:pt x="1607" y="164"/>
                    <a:pt x="1658" y="112"/>
                    <a:pt x="1722" y="112"/>
                  </a:cubicBezTo>
                  <a:cubicBezTo>
                    <a:pt x="1786" y="112"/>
                    <a:pt x="1838" y="164"/>
                    <a:pt x="1838" y="2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</p:grpSp>
      <p:sp>
        <p:nvSpPr>
          <p:cNvPr id="15" name="图片占位符 4">
            <a:extLst>
              <a:ext uri="{FF2B5EF4-FFF2-40B4-BE49-F238E27FC236}">
                <a16:creationId xmlns:a16="http://schemas.microsoft.com/office/drawing/2014/main" id="{F8D8A76B-CFE6-4768-875E-9563A43C04E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58165" y="2256595"/>
            <a:ext cx="1419225" cy="1419225"/>
          </a:xfrm>
          <a:prstGeom prst="ellipse">
            <a:avLst/>
          </a:prstGeom>
          <a:pattFill prst="pct5">
            <a:fgClr>
              <a:schemeClr val="bg1">
                <a:lumMod val="65000"/>
              </a:schemeClr>
            </a:fgClr>
            <a:bgClr>
              <a:schemeClr val="bg1">
                <a:lumMod val="95000"/>
              </a:schemeClr>
            </a:bgClr>
          </a:pattFill>
          <a:ln w="38100">
            <a:solidFill>
              <a:schemeClr val="bg1"/>
            </a:solidFill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zh-CN" altLang="en-US" sz="1600" dirty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marL="0" lvl="0" indent="0" algn="ctr">
              <a:buNone/>
            </a:pPr>
            <a:r>
              <a:rPr lang="zh-CN" altLang="en-US" dirty="0"/>
              <a:t>图片</a:t>
            </a:r>
          </a:p>
        </p:txBody>
      </p:sp>
      <p:sp>
        <p:nvSpPr>
          <p:cNvPr id="16" name="图片占位符 4">
            <a:extLst>
              <a:ext uri="{FF2B5EF4-FFF2-40B4-BE49-F238E27FC236}">
                <a16:creationId xmlns:a16="http://schemas.microsoft.com/office/drawing/2014/main" id="{4786C9CF-565C-4D7D-8256-D1AA9410E9E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450135" y="3067051"/>
            <a:ext cx="1464765" cy="1464765"/>
          </a:xfrm>
          <a:prstGeom prst="ellipse">
            <a:avLst/>
          </a:prstGeom>
          <a:pattFill prst="pct5">
            <a:fgClr>
              <a:schemeClr val="bg1">
                <a:lumMod val="65000"/>
              </a:schemeClr>
            </a:fgClr>
            <a:bgClr>
              <a:schemeClr val="bg1">
                <a:lumMod val="95000"/>
              </a:schemeClr>
            </a:bgClr>
          </a:pattFill>
          <a:ln w="38100">
            <a:solidFill>
              <a:schemeClr val="bg1"/>
            </a:solidFill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zh-CN" altLang="en-US" sz="1600" dirty="0" smtClean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marL="0" lvl="0" indent="0" algn="ctr">
              <a:buNone/>
            </a:pPr>
            <a:r>
              <a:rPr lang="zh-CN" altLang="en-US" dirty="0"/>
              <a:t>图片</a:t>
            </a:r>
          </a:p>
        </p:txBody>
      </p:sp>
      <p:sp>
        <p:nvSpPr>
          <p:cNvPr id="17" name="图片占位符 4">
            <a:extLst>
              <a:ext uri="{FF2B5EF4-FFF2-40B4-BE49-F238E27FC236}">
                <a16:creationId xmlns:a16="http://schemas.microsoft.com/office/drawing/2014/main" id="{315EF6A1-48DA-44EF-B5D9-96C10E5A5795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060700" y="1994817"/>
            <a:ext cx="1113207" cy="1113207"/>
          </a:xfrm>
          <a:prstGeom prst="ellipse">
            <a:avLst/>
          </a:prstGeom>
          <a:pattFill prst="pct5">
            <a:fgClr>
              <a:schemeClr val="bg1">
                <a:lumMod val="65000"/>
              </a:schemeClr>
            </a:fgClr>
            <a:bgClr>
              <a:schemeClr val="bg1">
                <a:lumMod val="95000"/>
              </a:schemeClr>
            </a:bgClr>
          </a:pattFill>
          <a:ln w="38100">
            <a:solidFill>
              <a:schemeClr val="bg1"/>
            </a:solidFill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zh-CN" altLang="en-US" sz="1600" dirty="0" smtClean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marL="0" lvl="0" indent="0" algn="ctr">
              <a:buNone/>
            </a:pPr>
            <a:r>
              <a:rPr lang="zh-CN" altLang="en-US" dirty="0"/>
              <a:t>图片</a:t>
            </a:r>
          </a:p>
        </p:txBody>
      </p:sp>
      <p:sp>
        <p:nvSpPr>
          <p:cNvPr id="18" name="图片占位符 4">
            <a:extLst>
              <a:ext uri="{FF2B5EF4-FFF2-40B4-BE49-F238E27FC236}">
                <a16:creationId xmlns:a16="http://schemas.microsoft.com/office/drawing/2014/main" id="{00DC8B24-CC7E-4298-9A8E-A9C3B47A0CE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375410" y="4267006"/>
            <a:ext cx="692150" cy="692150"/>
          </a:xfrm>
          <a:prstGeom prst="ellipse">
            <a:avLst/>
          </a:prstGeom>
          <a:pattFill prst="pct5">
            <a:fgClr>
              <a:schemeClr val="bg1">
                <a:lumMod val="65000"/>
              </a:schemeClr>
            </a:fgClr>
            <a:bgClr>
              <a:schemeClr val="bg1">
                <a:lumMod val="95000"/>
              </a:schemeClr>
            </a:bgClr>
          </a:pattFill>
          <a:ln w="38100">
            <a:solidFill>
              <a:schemeClr val="bg1"/>
            </a:solidFill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zh-CN" altLang="en-US" sz="1600" dirty="0" smtClean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marL="0" lvl="0" indent="0" algn="ctr">
              <a:buNone/>
            </a:pPr>
            <a:r>
              <a:rPr lang="zh-CN" altLang="en-US" dirty="0"/>
              <a:t>图片</a:t>
            </a:r>
          </a:p>
        </p:txBody>
      </p:sp>
    </p:spTree>
    <p:extLst>
      <p:ext uri="{BB962C8B-B14F-4D97-AF65-F5344CB8AC3E}">
        <p14:creationId xmlns:p14="http://schemas.microsoft.com/office/powerpoint/2010/main" val="28825868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微软黑科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3E71CC84-193F-4D28-98D9-17F9952F968C}"/>
              </a:ext>
            </a:extLst>
          </p:cNvPr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23A9F197-1133-4CEE-860F-85366976D0AC}"/>
              </a:ext>
            </a:extLst>
          </p:cNvPr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AA954438-2CEB-4119-883B-8B9196F98504}"/>
              </a:ext>
            </a:extLst>
          </p:cNvPr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4CD1A364-B227-4CFB-9287-6198C6C0443B}"/>
              </a:ext>
            </a:extLst>
          </p:cNvPr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EA6AD26-5781-4DAD-8C16-8C73B2C177AD}"/>
              </a:ext>
            </a:extLst>
          </p:cNvPr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en-US" sz="3200" b="1" ker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微信扫描小程序码，使用微软移动办公黑科技 </a:t>
            </a:r>
            <a:endParaRPr lang="en-US" sz="3200" b="1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2806FD0-33B9-40F1-B8F9-079524CA002C}"/>
              </a:ext>
            </a:extLst>
          </p:cNvPr>
          <p:cNvCxnSpPr>
            <a:cxnSpLocks/>
          </p:cNvCxnSpPr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159FFD7E-3944-43A3-A5DD-D8673483D044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C76706F4-B20C-489C-ACB9-010EF43FEF70}"/>
              </a:ext>
            </a:extLst>
          </p:cNvPr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9A11A6D6-1DBD-4A10-8942-D3DDC4E182E9}"/>
              </a:ext>
            </a:extLst>
          </p:cNvPr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在微信访问</a:t>
            </a:r>
            <a:r>
              <a:rPr lang="en-US" altLang="zh-CN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OneDrive</a:t>
            </a: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</a:t>
            </a:r>
            <a:endParaRPr lang="en-US" sz="2000" b="1" kern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274E825-3465-469E-BD06-097F250CA889}"/>
              </a:ext>
            </a:extLst>
          </p:cNvPr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让你的文档会说话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微软听听文档 」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EC4AC92-2800-4841-84A3-26E495F2D178}"/>
              </a:ext>
            </a:extLst>
          </p:cNvPr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你的文档创作小助手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AI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识图 」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F3D082CA-914B-42B8-A86E-16893B7234C9}"/>
              </a:ext>
            </a:extLst>
          </p:cNvPr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5421E3BB-42AC-4DCD-9031-7215136A1844}"/>
              </a:ext>
            </a:extLst>
          </p:cNvPr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2"/>
            <a:extLst>
              <a:ext uri="{FF2B5EF4-FFF2-40B4-BE49-F238E27FC236}">
                <a16:creationId xmlns:a16="http://schemas.microsoft.com/office/drawing/2014/main" id="{46C855E7-2DCA-4970-A954-7CB7F69FADA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A7F32EC9-ED26-45EE-9DC4-21C3241FF7AB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8716" y="1726788"/>
            <a:ext cx="2743200" cy="27432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6F84124-CE71-4190-B92C-B61E496F7B7E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482" y="1726788"/>
            <a:ext cx="2743200" cy="2743200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39B45288-397E-405A-A715-DCD4FE40DCE2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9320" y="1726788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22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标题 1"/>
          <p:cNvSpPr>
            <a:spLocks noGrp="1"/>
          </p:cNvSpPr>
          <p:nvPr userDrawn="1">
            <p:ph type="title" hasCustomPrompt="1"/>
          </p:nvPr>
        </p:nvSpPr>
        <p:spPr>
          <a:xfrm>
            <a:off x="4962475" y="3237281"/>
            <a:ext cx="6558013" cy="895350"/>
          </a:xfrm>
        </p:spPr>
        <p:txBody>
          <a:bodyPr anchor="b">
            <a:normAutofit/>
          </a:bodyPr>
          <a:lstStyle>
            <a:lvl1pPr algn="l"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21" name="文本占位符 2"/>
          <p:cNvSpPr>
            <a:spLocks noGrp="1"/>
          </p:cNvSpPr>
          <p:nvPr userDrawn="1">
            <p:ph type="body" idx="1" hasCustomPrompt="1"/>
          </p:nvPr>
        </p:nvSpPr>
        <p:spPr>
          <a:xfrm>
            <a:off x="4953861" y="4155563"/>
            <a:ext cx="6566351" cy="1015623"/>
          </a:xfrm>
        </p:spPr>
        <p:txBody>
          <a:bodyPr anchor="t">
            <a:normAutofit/>
          </a:bodyPr>
          <a:lstStyle>
            <a:lvl1pPr marL="0" indent="0" algn="l">
              <a:buNone/>
              <a:defRPr sz="1100">
                <a:solidFill>
                  <a:schemeClr val="tx1"/>
                </a:solidFill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dirty="0"/>
              <a:t>Edit Master text styles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A1F13E5-FC76-47FA-A165-B206BF336AE9}"/>
              </a:ext>
            </a:extLst>
          </p:cNvPr>
          <p:cNvGrpSpPr/>
          <p:nvPr userDrawn="1"/>
        </p:nvGrpSpPr>
        <p:grpSpPr>
          <a:xfrm>
            <a:off x="884086" y="458977"/>
            <a:ext cx="3668250" cy="4847210"/>
            <a:chOff x="10659270" y="609600"/>
            <a:chExt cx="1092870" cy="1444114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0AC5BE90-BBF5-4678-90C9-111351DD833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352055" y="812147"/>
              <a:ext cx="289240" cy="288646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accent1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EB126BA7-2F7A-433C-807E-911100D588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079424" y="609600"/>
              <a:ext cx="403121" cy="402293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accent2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93070F03-8270-4B0D-AB75-D6E983C4FE9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659270" y="755231"/>
              <a:ext cx="566895" cy="565731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accent3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93E42B6D-62CA-4261-B465-B1B8474C16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844994" y="1148431"/>
              <a:ext cx="907146" cy="905283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accent3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</p:grpSp>
      <p:sp>
        <p:nvSpPr>
          <p:cNvPr id="9" name="图片占位符 4">
            <a:extLst>
              <a:ext uri="{FF2B5EF4-FFF2-40B4-BE49-F238E27FC236}">
                <a16:creationId xmlns:a16="http://schemas.microsoft.com/office/drawing/2014/main" id="{B48A473C-3B60-4F8B-A9AF-AEEE55D45E5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592334" y="2349312"/>
            <a:ext cx="2875142" cy="2875142"/>
          </a:xfrm>
          <a:prstGeom prst="ellipse">
            <a:avLst/>
          </a:prstGeom>
          <a:pattFill prst="pct5">
            <a:fgClr>
              <a:schemeClr val="bg1">
                <a:lumMod val="65000"/>
              </a:schemeClr>
            </a:fgClr>
            <a:bgClr>
              <a:schemeClr val="bg1">
                <a:lumMod val="95000"/>
              </a:schemeClr>
            </a:bgClr>
          </a:pattFill>
          <a:ln w="38100">
            <a:solidFill>
              <a:schemeClr val="bg1"/>
            </a:solidFill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zh-CN" altLang="en-US" sz="1600" dirty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marL="0" lvl="0" indent="0" algn="ctr">
              <a:buNone/>
            </a:pPr>
            <a:r>
              <a:rPr lang="zh-CN" altLang="en-US" dirty="0"/>
              <a:t>图片</a:t>
            </a:r>
          </a:p>
        </p:txBody>
      </p:sp>
      <p:sp>
        <p:nvSpPr>
          <p:cNvPr id="11" name="日期占位符 10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2019/3/24</a:t>
            </a:fld>
            <a:endParaRPr lang="zh-CN" altLang="en-US"/>
          </a:p>
        </p:txBody>
      </p:sp>
      <p:sp>
        <p:nvSpPr>
          <p:cNvPr id="12" name="页脚占位符 1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13" name="灯片编号占位符 1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33342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2019/3/24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8967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2019/3/24</a:t>
            </a:fld>
            <a:endParaRPr lang="zh-CN" altLang="en-US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8174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7728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 userDrawn="1">
            <p:ph type="ctrTitle" hasCustomPrompt="1"/>
          </p:nvPr>
        </p:nvSpPr>
        <p:spPr>
          <a:xfrm>
            <a:off x="669925" y="2897291"/>
            <a:ext cx="5426076" cy="1063417"/>
          </a:xfrm>
        </p:spPr>
        <p:txBody>
          <a:bodyPr anchor="b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3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14" name="文本占位符 62"/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669925" y="4334564"/>
            <a:ext cx="5426076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r">
              <a:buNone/>
              <a:defRPr lang="zh-CN" altLang="en-US" sz="1600" smtClean="0">
                <a:solidFill>
                  <a:schemeClr val="tx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sp>
        <p:nvSpPr>
          <p:cNvPr id="15" name="文本占位符 62"/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669925" y="4645435"/>
            <a:ext cx="5426076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r">
              <a:buNone/>
              <a:defRPr lang="zh-CN" altLang="en-US" sz="1600" smtClean="0">
                <a:solidFill>
                  <a:schemeClr val="tx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lvl="0"/>
            <a:r>
              <a:rPr lang="en-US" altLang="zh-CN" dirty="0"/>
              <a:t>Date</a:t>
            </a:r>
            <a:endParaRPr lang="zh-CN" alt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945DAB4-CB6B-46C0-BF33-B85526C606DD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438900" y="1352550"/>
            <a:ext cx="4684342" cy="4400550"/>
            <a:chOff x="1584" y="580"/>
            <a:chExt cx="3879" cy="3644"/>
          </a:xfrm>
          <a:solidFill>
            <a:schemeClr val="accent1"/>
          </a:solidFill>
        </p:grpSpPr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1E432CAC-0D9B-4FDC-9B2E-8F3C9EA39F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81" y="830"/>
              <a:ext cx="487" cy="486"/>
            </a:xfrm>
            <a:custGeom>
              <a:avLst/>
              <a:gdLst>
                <a:gd name="T0" fmla="*/ 0 w 340"/>
                <a:gd name="T1" fmla="*/ 170 h 340"/>
                <a:gd name="T2" fmla="*/ 170 w 340"/>
                <a:gd name="T3" fmla="*/ 340 h 340"/>
                <a:gd name="T4" fmla="*/ 340 w 340"/>
                <a:gd name="T5" fmla="*/ 170 h 340"/>
                <a:gd name="T6" fmla="*/ 170 w 340"/>
                <a:gd name="T7" fmla="*/ 0 h 340"/>
                <a:gd name="T8" fmla="*/ 0 w 340"/>
                <a:gd name="T9" fmla="*/ 170 h 340"/>
                <a:gd name="T10" fmla="*/ 293 w 340"/>
                <a:gd name="T11" fmla="*/ 170 h 340"/>
                <a:gd name="T12" fmla="*/ 170 w 340"/>
                <a:gd name="T13" fmla="*/ 293 h 340"/>
                <a:gd name="T14" fmla="*/ 47 w 340"/>
                <a:gd name="T15" fmla="*/ 170 h 340"/>
                <a:gd name="T16" fmla="*/ 170 w 340"/>
                <a:gd name="T17" fmla="*/ 47 h 340"/>
                <a:gd name="T18" fmla="*/ 293 w 340"/>
                <a:gd name="T19" fmla="*/ 170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0" h="340">
                  <a:moveTo>
                    <a:pt x="0" y="170"/>
                  </a:moveTo>
                  <a:cubicBezTo>
                    <a:pt x="0" y="264"/>
                    <a:pt x="76" y="340"/>
                    <a:pt x="170" y="340"/>
                  </a:cubicBezTo>
                  <a:cubicBezTo>
                    <a:pt x="264" y="340"/>
                    <a:pt x="340" y="264"/>
                    <a:pt x="340" y="170"/>
                  </a:cubicBezTo>
                  <a:cubicBezTo>
                    <a:pt x="340" y="76"/>
                    <a:pt x="264" y="0"/>
                    <a:pt x="170" y="0"/>
                  </a:cubicBezTo>
                  <a:cubicBezTo>
                    <a:pt x="76" y="0"/>
                    <a:pt x="0" y="76"/>
                    <a:pt x="0" y="170"/>
                  </a:cubicBezTo>
                  <a:close/>
                  <a:moveTo>
                    <a:pt x="293" y="170"/>
                  </a:moveTo>
                  <a:cubicBezTo>
                    <a:pt x="293" y="238"/>
                    <a:pt x="238" y="293"/>
                    <a:pt x="170" y="293"/>
                  </a:cubicBezTo>
                  <a:cubicBezTo>
                    <a:pt x="102" y="293"/>
                    <a:pt x="47" y="238"/>
                    <a:pt x="47" y="170"/>
                  </a:cubicBezTo>
                  <a:cubicBezTo>
                    <a:pt x="47" y="102"/>
                    <a:pt x="102" y="47"/>
                    <a:pt x="170" y="47"/>
                  </a:cubicBezTo>
                  <a:cubicBezTo>
                    <a:pt x="238" y="47"/>
                    <a:pt x="293" y="102"/>
                    <a:pt x="293" y="1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FB4F624B-B0EB-4185-B613-DC61B39A5D9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84" y="580"/>
              <a:ext cx="3879" cy="3644"/>
            </a:xfrm>
            <a:custGeom>
              <a:avLst/>
              <a:gdLst>
                <a:gd name="T0" fmla="*/ 1044 w 2711"/>
                <a:gd name="T1" fmla="*/ 280 h 2547"/>
                <a:gd name="T2" fmla="*/ 780 w 2711"/>
                <a:gd name="T3" fmla="*/ 583 h 2547"/>
                <a:gd name="T4" fmla="*/ 0 w 2711"/>
                <a:gd name="T5" fmla="*/ 933 h 2547"/>
                <a:gd name="T6" fmla="*/ 407 w 2711"/>
                <a:gd name="T7" fmla="*/ 1572 h 2547"/>
                <a:gd name="T8" fmla="*/ 309 w 2711"/>
                <a:gd name="T9" fmla="*/ 1937 h 2547"/>
                <a:gd name="T10" fmla="*/ 918 w 2711"/>
                <a:gd name="T11" fmla="*/ 1954 h 2547"/>
                <a:gd name="T12" fmla="*/ 1402 w 2711"/>
                <a:gd name="T13" fmla="*/ 2411 h 2547"/>
                <a:gd name="T14" fmla="*/ 1572 w 2711"/>
                <a:gd name="T15" fmla="*/ 2279 h 2547"/>
                <a:gd name="T16" fmla="*/ 2013 w 2711"/>
                <a:gd name="T17" fmla="*/ 2536 h 2547"/>
                <a:gd name="T18" fmla="*/ 2365 w 2711"/>
                <a:gd name="T19" fmla="*/ 1816 h 2547"/>
                <a:gd name="T20" fmla="*/ 2711 w 2711"/>
                <a:gd name="T21" fmla="*/ 1850 h 2547"/>
                <a:gd name="T22" fmla="*/ 2597 w 2711"/>
                <a:gd name="T23" fmla="*/ 1501 h 2547"/>
                <a:gd name="T24" fmla="*/ 2221 w 2711"/>
                <a:gd name="T25" fmla="*/ 993 h 2547"/>
                <a:gd name="T26" fmla="*/ 2311 w 2711"/>
                <a:gd name="T27" fmla="*/ 825 h 2547"/>
                <a:gd name="T28" fmla="*/ 2221 w 2711"/>
                <a:gd name="T29" fmla="*/ 735 h 2547"/>
                <a:gd name="T30" fmla="*/ 2115 w 2711"/>
                <a:gd name="T31" fmla="*/ 770 h 2547"/>
                <a:gd name="T32" fmla="*/ 1882 w 2711"/>
                <a:gd name="T33" fmla="*/ 228 h 2547"/>
                <a:gd name="T34" fmla="*/ 1637 w 2711"/>
                <a:gd name="T35" fmla="*/ 2411 h 2547"/>
                <a:gd name="T36" fmla="*/ 1538 w 2711"/>
                <a:gd name="T37" fmla="*/ 2312 h 2547"/>
                <a:gd name="T38" fmla="*/ 1143 w 2711"/>
                <a:gd name="T39" fmla="*/ 1212 h 2547"/>
                <a:gd name="T40" fmla="*/ 1389 w 2711"/>
                <a:gd name="T41" fmla="*/ 1458 h 2547"/>
                <a:gd name="T42" fmla="*/ 1123 w 2711"/>
                <a:gd name="T43" fmla="*/ 1432 h 2547"/>
                <a:gd name="T44" fmla="*/ 1115 w 2711"/>
                <a:gd name="T45" fmla="*/ 868 h 2547"/>
                <a:gd name="T46" fmla="*/ 1025 w 2711"/>
                <a:gd name="T47" fmla="*/ 778 h 2547"/>
                <a:gd name="T48" fmla="*/ 973 w 2711"/>
                <a:gd name="T49" fmla="*/ 1190 h 2547"/>
                <a:gd name="T50" fmla="*/ 1038 w 2711"/>
                <a:gd name="T51" fmla="*/ 1125 h 2547"/>
                <a:gd name="T52" fmla="*/ 1269 w 2711"/>
                <a:gd name="T53" fmla="*/ 647 h 2547"/>
                <a:gd name="T54" fmla="*/ 1324 w 2711"/>
                <a:gd name="T55" fmla="*/ 55 h 2547"/>
                <a:gd name="T56" fmla="*/ 1098 w 2711"/>
                <a:gd name="T57" fmla="*/ 280 h 2547"/>
                <a:gd name="T58" fmla="*/ 1134 w 2711"/>
                <a:gd name="T59" fmla="*/ 583 h 2547"/>
                <a:gd name="T60" fmla="*/ 836 w 2711"/>
                <a:gd name="T61" fmla="*/ 647 h 2547"/>
                <a:gd name="T62" fmla="*/ 62 w 2711"/>
                <a:gd name="T63" fmla="*/ 933 h 2547"/>
                <a:gd name="T64" fmla="*/ 467 w 2711"/>
                <a:gd name="T65" fmla="*/ 1337 h 2547"/>
                <a:gd name="T66" fmla="*/ 676 w 2711"/>
                <a:gd name="T67" fmla="*/ 1526 h 2547"/>
                <a:gd name="T68" fmla="*/ 560 w 2711"/>
                <a:gd name="T69" fmla="*/ 1410 h 2547"/>
                <a:gd name="T70" fmla="*/ 309 w 2711"/>
                <a:gd name="T71" fmla="*/ 1600 h 2547"/>
                <a:gd name="T72" fmla="*/ 698 w 2711"/>
                <a:gd name="T73" fmla="*/ 2052 h 2547"/>
                <a:gd name="T74" fmla="*/ 891 w 2711"/>
                <a:gd name="T75" fmla="*/ 1860 h 2547"/>
                <a:gd name="T76" fmla="*/ 954 w 2711"/>
                <a:gd name="T77" fmla="*/ 1914 h 2547"/>
                <a:gd name="T78" fmla="*/ 1345 w 2711"/>
                <a:gd name="T79" fmla="*/ 2306 h 2547"/>
                <a:gd name="T80" fmla="*/ 1728 w 2711"/>
                <a:gd name="T81" fmla="*/ 2215 h 2547"/>
                <a:gd name="T82" fmla="*/ 2674 w 2711"/>
                <a:gd name="T83" fmla="*/ 1850 h 2547"/>
                <a:gd name="T84" fmla="*/ 2536 w 2711"/>
                <a:gd name="T85" fmla="*/ 1713 h 2547"/>
                <a:gd name="T86" fmla="*/ 2674 w 2711"/>
                <a:gd name="T87" fmla="*/ 1608 h 2547"/>
                <a:gd name="T88" fmla="*/ 2563 w 2711"/>
                <a:gd name="T89" fmla="*/ 1677 h 2547"/>
                <a:gd name="T90" fmla="*/ 2597 w 2711"/>
                <a:gd name="T91" fmla="*/ 1530 h 2547"/>
                <a:gd name="T92" fmla="*/ 1650 w 2711"/>
                <a:gd name="T93" fmla="*/ 1442 h 2547"/>
                <a:gd name="T94" fmla="*/ 2183 w 2711"/>
                <a:gd name="T95" fmla="*/ 965 h 2547"/>
                <a:gd name="T96" fmla="*/ 2273 w 2711"/>
                <a:gd name="T97" fmla="*/ 875 h 2547"/>
                <a:gd name="T98" fmla="*/ 2376 w 2711"/>
                <a:gd name="T99" fmla="*/ 735 h 2547"/>
                <a:gd name="T100" fmla="*/ 2311 w 2711"/>
                <a:gd name="T101" fmla="*/ 670 h 2547"/>
                <a:gd name="T102" fmla="*/ 1445 w 2711"/>
                <a:gd name="T103" fmla="*/ 708 h 2547"/>
                <a:gd name="T104" fmla="*/ 1838 w 2711"/>
                <a:gd name="T105" fmla="*/ 228 h 2547"/>
                <a:gd name="T106" fmla="*/ 1722 w 2711"/>
                <a:gd name="T107" fmla="*/ 112 h 2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711" h="2547">
                  <a:moveTo>
                    <a:pt x="1577" y="161"/>
                  </a:moveTo>
                  <a:cubicBezTo>
                    <a:pt x="1532" y="66"/>
                    <a:pt x="1436" y="0"/>
                    <a:pt x="1324" y="0"/>
                  </a:cubicBezTo>
                  <a:cubicBezTo>
                    <a:pt x="1169" y="0"/>
                    <a:pt x="1044" y="125"/>
                    <a:pt x="1044" y="280"/>
                  </a:cubicBezTo>
                  <a:cubicBezTo>
                    <a:pt x="1044" y="327"/>
                    <a:pt x="1056" y="372"/>
                    <a:pt x="1076" y="411"/>
                  </a:cubicBezTo>
                  <a:cubicBezTo>
                    <a:pt x="1047" y="394"/>
                    <a:pt x="1014" y="385"/>
                    <a:pt x="978" y="385"/>
                  </a:cubicBezTo>
                  <a:cubicBezTo>
                    <a:pt x="868" y="385"/>
                    <a:pt x="780" y="474"/>
                    <a:pt x="780" y="583"/>
                  </a:cubicBezTo>
                  <a:cubicBezTo>
                    <a:pt x="780" y="584"/>
                    <a:pt x="780" y="585"/>
                    <a:pt x="780" y="587"/>
                  </a:cubicBezTo>
                  <a:cubicBezTo>
                    <a:pt x="697" y="512"/>
                    <a:pt x="587" y="466"/>
                    <a:pt x="467" y="466"/>
                  </a:cubicBezTo>
                  <a:cubicBezTo>
                    <a:pt x="209" y="466"/>
                    <a:pt x="0" y="675"/>
                    <a:pt x="0" y="933"/>
                  </a:cubicBezTo>
                  <a:cubicBezTo>
                    <a:pt x="0" y="1189"/>
                    <a:pt x="207" y="1397"/>
                    <a:pt x="462" y="1399"/>
                  </a:cubicBezTo>
                  <a:cubicBezTo>
                    <a:pt x="425" y="1429"/>
                    <a:pt x="400" y="1474"/>
                    <a:pt x="400" y="1526"/>
                  </a:cubicBezTo>
                  <a:cubicBezTo>
                    <a:pt x="400" y="1542"/>
                    <a:pt x="403" y="1557"/>
                    <a:pt x="407" y="1572"/>
                  </a:cubicBezTo>
                  <a:cubicBezTo>
                    <a:pt x="378" y="1555"/>
                    <a:pt x="345" y="1546"/>
                    <a:pt x="309" y="1546"/>
                  </a:cubicBezTo>
                  <a:cubicBezTo>
                    <a:pt x="201" y="1546"/>
                    <a:pt x="114" y="1633"/>
                    <a:pt x="114" y="1741"/>
                  </a:cubicBezTo>
                  <a:cubicBezTo>
                    <a:pt x="114" y="1849"/>
                    <a:pt x="201" y="1937"/>
                    <a:pt x="309" y="1937"/>
                  </a:cubicBezTo>
                  <a:cubicBezTo>
                    <a:pt x="369" y="1937"/>
                    <a:pt x="423" y="1910"/>
                    <a:pt x="459" y="1867"/>
                  </a:cubicBezTo>
                  <a:cubicBezTo>
                    <a:pt x="463" y="1996"/>
                    <a:pt x="568" y="2099"/>
                    <a:pt x="698" y="2099"/>
                  </a:cubicBezTo>
                  <a:cubicBezTo>
                    <a:pt x="796" y="2099"/>
                    <a:pt x="881" y="2039"/>
                    <a:pt x="918" y="1954"/>
                  </a:cubicBezTo>
                  <a:cubicBezTo>
                    <a:pt x="938" y="2173"/>
                    <a:pt x="1122" y="2344"/>
                    <a:pt x="1345" y="2344"/>
                  </a:cubicBezTo>
                  <a:cubicBezTo>
                    <a:pt x="1372" y="2344"/>
                    <a:pt x="1398" y="2341"/>
                    <a:pt x="1424" y="2337"/>
                  </a:cubicBezTo>
                  <a:cubicBezTo>
                    <a:pt x="1410" y="2358"/>
                    <a:pt x="1402" y="2384"/>
                    <a:pt x="1402" y="2411"/>
                  </a:cubicBezTo>
                  <a:cubicBezTo>
                    <a:pt x="1402" y="2486"/>
                    <a:pt x="1463" y="2547"/>
                    <a:pt x="1538" y="2547"/>
                  </a:cubicBezTo>
                  <a:cubicBezTo>
                    <a:pt x="1613" y="2547"/>
                    <a:pt x="1674" y="2486"/>
                    <a:pt x="1674" y="2411"/>
                  </a:cubicBezTo>
                  <a:cubicBezTo>
                    <a:pt x="1674" y="2347"/>
                    <a:pt x="1631" y="2294"/>
                    <a:pt x="1572" y="2279"/>
                  </a:cubicBezTo>
                  <a:cubicBezTo>
                    <a:pt x="1620" y="2249"/>
                    <a:pt x="1662" y="2210"/>
                    <a:pt x="1695" y="2163"/>
                  </a:cubicBezTo>
                  <a:cubicBezTo>
                    <a:pt x="1692" y="2180"/>
                    <a:pt x="1691" y="2197"/>
                    <a:pt x="1691" y="2215"/>
                  </a:cubicBezTo>
                  <a:cubicBezTo>
                    <a:pt x="1691" y="2392"/>
                    <a:pt x="1835" y="2536"/>
                    <a:pt x="2013" y="2536"/>
                  </a:cubicBezTo>
                  <a:cubicBezTo>
                    <a:pt x="2190" y="2536"/>
                    <a:pt x="2334" y="2392"/>
                    <a:pt x="2334" y="2215"/>
                  </a:cubicBezTo>
                  <a:cubicBezTo>
                    <a:pt x="2334" y="2074"/>
                    <a:pt x="2244" y="1955"/>
                    <a:pt x="2118" y="1911"/>
                  </a:cubicBezTo>
                  <a:cubicBezTo>
                    <a:pt x="2211" y="1903"/>
                    <a:pt x="2295" y="1869"/>
                    <a:pt x="2365" y="1816"/>
                  </a:cubicBezTo>
                  <a:cubicBezTo>
                    <a:pt x="2363" y="1827"/>
                    <a:pt x="2362" y="1839"/>
                    <a:pt x="2362" y="1850"/>
                  </a:cubicBezTo>
                  <a:cubicBezTo>
                    <a:pt x="2362" y="1947"/>
                    <a:pt x="2440" y="2025"/>
                    <a:pt x="2536" y="2025"/>
                  </a:cubicBezTo>
                  <a:cubicBezTo>
                    <a:pt x="2633" y="2025"/>
                    <a:pt x="2711" y="1947"/>
                    <a:pt x="2711" y="1850"/>
                  </a:cubicBezTo>
                  <a:cubicBezTo>
                    <a:pt x="2711" y="1791"/>
                    <a:pt x="2682" y="1739"/>
                    <a:pt x="2637" y="1707"/>
                  </a:cubicBezTo>
                  <a:cubicBezTo>
                    <a:pt x="2676" y="1691"/>
                    <a:pt x="2704" y="1653"/>
                    <a:pt x="2704" y="1608"/>
                  </a:cubicBezTo>
                  <a:cubicBezTo>
                    <a:pt x="2704" y="1548"/>
                    <a:pt x="2656" y="1501"/>
                    <a:pt x="2597" y="1501"/>
                  </a:cubicBezTo>
                  <a:cubicBezTo>
                    <a:pt x="2578" y="1501"/>
                    <a:pt x="2560" y="1505"/>
                    <a:pt x="2545" y="1514"/>
                  </a:cubicBezTo>
                  <a:cubicBezTo>
                    <a:pt x="2548" y="1491"/>
                    <a:pt x="2550" y="1467"/>
                    <a:pt x="2550" y="1442"/>
                  </a:cubicBezTo>
                  <a:cubicBezTo>
                    <a:pt x="2550" y="1232"/>
                    <a:pt x="2412" y="1053"/>
                    <a:pt x="2221" y="993"/>
                  </a:cubicBezTo>
                  <a:cubicBezTo>
                    <a:pt x="2271" y="977"/>
                    <a:pt x="2308" y="930"/>
                    <a:pt x="2308" y="875"/>
                  </a:cubicBezTo>
                  <a:cubicBezTo>
                    <a:pt x="2308" y="856"/>
                    <a:pt x="2304" y="839"/>
                    <a:pt x="2296" y="823"/>
                  </a:cubicBezTo>
                  <a:cubicBezTo>
                    <a:pt x="2301" y="824"/>
                    <a:pt x="2306" y="825"/>
                    <a:pt x="2311" y="825"/>
                  </a:cubicBezTo>
                  <a:cubicBezTo>
                    <a:pt x="2361" y="825"/>
                    <a:pt x="2401" y="784"/>
                    <a:pt x="2401" y="735"/>
                  </a:cubicBezTo>
                  <a:cubicBezTo>
                    <a:pt x="2401" y="685"/>
                    <a:pt x="2361" y="645"/>
                    <a:pt x="2311" y="645"/>
                  </a:cubicBezTo>
                  <a:cubicBezTo>
                    <a:pt x="2262" y="645"/>
                    <a:pt x="2221" y="685"/>
                    <a:pt x="2221" y="735"/>
                  </a:cubicBezTo>
                  <a:cubicBezTo>
                    <a:pt x="2221" y="743"/>
                    <a:pt x="2222" y="750"/>
                    <a:pt x="2224" y="757"/>
                  </a:cubicBezTo>
                  <a:cubicBezTo>
                    <a:pt x="2211" y="753"/>
                    <a:pt x="2197" y="750"/>
                    <a:pt x="2183" y="750"/>
                  </a:cubicBezTo>
                  <a:cubicBezTo>
                    <a:pt x="2158" y="750"/>
                    <a:pt x="2135" y="757"/>
                    <a:pt x="2115" y="770"/>
                  </a:cubicBezTo>
                  <a:cubicBezTo>
                    <a:pt x="2119" y="750"/>
                    <a:pt x="2121" y="729"/>
                    <a:pt x="2121" y="708"/>
                  </a:cubicBezTo>
                  <a:cubicBezTo>
                    <a:pt x="2121" y="530"/>
                    <a:pt x="1989" y="382"/>
                    <a:pt x="1817" y="356"/>
                  </a:cubicBezTo>
                  <a:cubicBezTo>
                    <a:pt x="1857" y="327"/>
                    <a:pt x="1882" y="280"/>
                    <a:pt x="1882" y="228"/>
                  </a:cubicBezTo>
                  <a:cubicBezTo>
                    <a:pt x="1882" y="139"/>
                    <a:pt x="1810" y="68"/>
                    <a:pt x="1722" y="68"/>
                  </a:cubicBezTo>
                  <a:cubicBezTo>
                    <a:pt x="1658" y="68"/>
                    <a:pt x="1602" y="106"/>
                    <a:pt x="1577" y="161"/>
                  </a:cubicBezTo>
                  <a:close/>
                  <a:moveTo>
                    <a:pt x="1637" y="2411"/>
                  </a:moveTo>
                  <a:cubicBezTo>
                    <a:pt x="1637" y="2466"/>
                    <a:pt x="1592" y="2510"/>
                    <a:pt x="1538" y="2510"/>
                  </a:cubicBezTo>
                  <a:cubicBezTo>
                    <a:pt x="1483" y="2510"/>
                    <a:pt x="1439" y="2466"/>
                    <a:pt x="1439" y="2411"/>
                  </a:cubicBezTo>
                  <a:cubicBezTo>
                    <a:pt x="1439" y="2356"/>
                    <a:pt x="1483" y="2312"/>
                    <a:pt x="1538" y="2312"/>
                  </a:cubicBezTo>
                  <a:cubicBezTo>
                    <a:pt x="1592" y="2312"/>
                    <a:pt x="1637" y="2356"/>
                    <a:pt x="1637" y="2411"/>
                  </a:cubicBezTo>
                  <a:close/>
                  <a:moveTo>
                    <a:pt x="1389" y="1458"/>
                  </a:moveTo>
                  <a:cubicBezTo>
                    <a:pt x="1253" y="1458"/>
                    <a:pt x="1143" y="1348"/>
                    <a:pt x="1143" y="1212"/>
                  </a:cubicBezTo>
                  <a:cubicBezTo>
                    <a:pt x="1143" y="1076"/>
                    <a:pt x="1253" y="966"/>
                    <a:pt x="1389" y="966"/>
                  </a:cubicBezTo>
                  <a:cubicBezTo>
                    <a:pt x="1525" y="966"/>
                    <a:pt x="1635" y="1076"/>
                    <a:pt x="1635" y="1212"/>
                  </a:cubicBezTo>
                  <a:cubicBezTo>
                    <a:pt x="1635" y="1348"/>
                    <a:pt x="1525" y="1458"/>
                    <a:pt x="1389" y="1458"/>
                  </a:cubicBezTo>
                  <a:close/>
                  <a:moveTo>
                    <a:pt x="732" y="1432"/>
                  </a:moveTo>
                  <a:cubicBezTo>
                    <a:pt x="732" y="1324"/>
                    <a:pt x="819" y="1237"/>
                    <a:pt x="927" y="1237"/>
                  </a:cubicBezTo>
                  <a:cubicBezTo>
                    <a:pt x="1035" y="1237"/>
                    <a:pt x="1123" y="1324"/>
                    <a:pt x="1123" y="1432"/>
                  </a:cubicBezTo>
                  <a:cubicBezTo>
                    <a:pt x="1123" y="1540"/>
                    <a:pt x="1035" y="1628"/>
                    <a:pt x="927" y="1628"/>
                  </a:cubicBezTo>
                  <a:cubicBezTo>
                    <a:pt x="819" y="1628"/>
                    <a:pt x="732" y="1540"/>
                    <a:pt x="732" y="1432"/>
                  </a:cubicBezTo>
                  <a:close/>
                  <a:moveTo>
                    <a:pt x="1115" y="868"/>
                  </a:moveTo>
                  <a:cubicBezTo>
                    <a:pt x="1115" y="918"/>
                    <a:pt x="1074" y="959"/>
                    <a:pt x="1025" y="959"/>
                  </a:cubicBezTo>
                  <a:cubicBezTo>
                    <a:pt x="975" y="959"/>
                    <a:pt x="934" y="918"/>
                    <a:pt x="934" y="868"/>
                  </a:cubicBezTo>
                  <a:cubicBezTo>
                    <a:pt x="934" y="818"/>
                    <a:pt x="975" y="778"/>
                    <a:pt x="1025" y="778"/>
                  </a:cubicBezTo>
                  <a:cubicBezTo>
                    <a:pt x="1074" y="778"/>
                    <a:pt x="1115" y="818"/>
                    <a:pt x="1115" y="868"/>
                  </a:cubicBezTo>
                  <a:close/>
                  <a:moveTo>
                    <a:pt x="1038" y="1125"/>
                  </a:moveTo>
                  <a:cubicBezTo>
                    <a:pt x="1038" y="1161"/>
                    <a:pt x="1009" y="1190"/>
                    <a:pt x="973" y="1190"/>
                  </a:cubicBezTo>
                  <a:cubicBezTo>
                    <a:pt x="937" y="1190"/>
                    <a:pt x="908" y="1161"/>
                    <a:pt x="908" y="1125"/>
                  </a:cubicBezTo>
                  <a:cubicBezTo>
                    <a:pt x="908" y="1089"/>
                    <a:pt x="937" y="1060"/>
                    <a:pt x="973" y="1060"/>
                  </a:cubicBezTo>
                  <a:cubicBezTo>
                    <a:pt x="1009" y="1060"/>
                    <a:pt x="1038" y="1089"/>
                    <a:pt x="1038" y="1125"/>
                  </a:cubicBezTo>
                  <a:close/>
                  <a:moveTo>
                    <a:pt x="1269" y="893"/>
                  </a:moveTo>
                  <a:cubicBezTo>
                    <a:pt x="1201" y="893"/>
                    <a:pt x="1146" y="838"/>
                    <a:pt x="1146" y="770"/>
                  </a:cubicBezTo>
                  <a:cubicBezTo>
                    <a:pt x="1146" y="702"/>
                    <a:pt x="1201" y="647"/>
                    <a:pt x="1269" y="647"/>
                  </a:cubicBezTo>
                  <a:cubicBezTo>
                    <a:pt x="1337" y="647"/>
                    <a:pt x="1392" y="702"/>
                    <a:pt x="1392" y="770"/>
                  </a:cubicBezTo>
                  <a:cubicBezTo>
                    <a:pt x="1392" y="838"/>
                    <a:pt x="1337" y="893"/>
                    <a:pt x="1269" y="893"/>
                  </a:cubicBezTo>
                  <a:close/>
                  <a:moveTo>
                    <a:pt x="1324" y="55"/>
                  </a:moveTo>
                  <a:cubicBezTo>
                    <a:pt x="1448" y="55"/>
                    <a:pt x="1549" y="156"/>
                    <a:pt x="1549" y="280"/>
                  </a:cubicBezTo>
                  <a:cubicBezTo>
                    <a:pt x="1549" y="405"/>
                    <a:pt x="1448" y="505"/>
                    <a:pt x="1324" y="505"/>
                  </a:cubicBezTo>
                  <a:cubicBezTo>
                    <a:pt x="1199" y="505"/>
                    <a:pt x="1098" y="405"/>
                    <a:pt x="1098" y="280"/>
                  </a:cubicBezTo>
                  <a:cubicBezTo>
                    <a:pt x="1098" y="156"/>
                    <a:pt x="1199" y="55"/>
                    <a:pt x="1324" y="55"/>
                  </a:cubicBezTo>
                  <a:close/>
                  <a:moveTo>
                    <a:pt x="978" y="427"/>
                  </a:moveTo>
                  <a:cubicBezTo>
                    <a:pt x="1064" y="427"/>
                    <a:pt x="1134" y="497"/>
                    <a:pt x="1134" y="583"/>
                  </a:cubicBezTo>
                  <a:cubicBezTo>
                    <a:pt x="1134" y="669"/>
                    <a:pt x="1064" y="739"/>
                    <a:pt x="978" y="739"/>
                  </a:cubicBezTo>
                  <a:cubicBezTo>
                    <a:pt x="934" y="739"/>
                    <a:pt x="895" y="721"/>
                    <a:pt x="867" y="692"/>
                  </a:cubicBezTo>
                  <a:cubicBezTo>
                    <a:pt x="857" y="677"/>
                    <a:pt x="847" y="662"/>
                    <a:pt x="836" y="647"/>
                  </a:cubicBezTo>
                  <a:cubicBezTo>
                    <a:pt x="827" y="628"/>
                    <a:pt x="822" y="606"/>
                    <a:pt x="822" y="583"/>
                  </a:cubicBezTo>
                  <a:cubicBezTo>
                    <a:pt x="822" y="497"/>
                    <a:pt x="892" y="427"/>
                    <a:pt x="978" y="427"/>
                  </a:cubicBezTo>
                  <a:close/>
                  <a:moveTo>
                    <a:pt x="62" y="933"/>
                  </a:moveTo>
                  <a:cubicBezTo>
                    <a:pt x="62" y="709"/>
                    <a:pt x="243" y="528"/>
                    <a:pt x="467" y="528"/>
                  </a:cubicBezTo>
                  <a:cubicBezTo>
                    <a:pt x="690" y="528"/>
                    <a:pt x="871" y="709"/>
                    <a:pt x="871" y="933"/>
                  </a:cubicBezTo>
                  <a:cubicBezTo>
                    <a:pt x="871" y="1156"/>
                    <a:pt x="690" y="1337"/>
                    <a:pt x="467" y="1337"/>
                  </a:cubicBezTo>
                  <a:cubicBezTo>
                    <a:pt x="243" y="1337"/>
                    <a:pt x="62" y="1156"/>
                    <a:pt x="62" y="933"/>
                  </a:cubicBezTo>
                  <a:close/>
                  <a:moveTo>
                    <a:pt x="560" y="1410"/>
                  </a:moveTo>
                  <a:cubicBezTo>
                    <a:pt x="624" y="1410"/>
                    <a:pt x="676" y="1462"/>
                    <a:pt x="676" y="1526"/>
                  </a:cubicBezTo>
                  <a:cubicBezTo>
                    <a:pt x="676" y="1590"/>
                    <a:pt x="624" y="1641"/>
                    <a:pt x="560" y="1641"/>
                  </a:cubicBezTo>
                  <a:cubicBezTo>
                    <a:pt x="496" y="1641"/>
                    <a:pt x="444" y="1590"/>
                    <a:pt x="444" y="1526"/>
                  </a:cubicBezTo>
                  <a:cubicBezTo>
                    <a:pt x="444" y="1462"/>
                    <a:pt x="496" y="1410"/>
                    <a:pt x="560" y="1410"/>
                  </a:cubicBezTo>
                  <a:close/>
                  <a:moveTo>
                    <a:pt x="309" y="1883"/>
                  </a:moveTo>
                  <a:cubicBezTo>
                    <a:pt x="231" y="1883"/>
                    <a:pt x="168" y="1819"/>
                    <a:pt x="168" y="1741"/>
                  </a:cubicBezTo>
                  <a:cubicBezTo>
                    <a:pt x="168" y="1663"/>
                    <a:pt x="231" y="1600"/>
                    <a:pt x="309" y="1600"/>
                  </a:cubicBezTo>
                  <a:cubicBezTo>
                    <a:pt x="388" y="1600"/>
                    <a:pt x="451" y="1663"/>
                    <a:pt x="451" y="1741"/>
                  </a:cubicBezTo>
                  <a:cubicBezTo>
                    <a:pt x="451" y="1819"/>
                    <a:pt x="388" y="1883"/>
                    <a:pt x="309" y="1883"/>
                  </a:cubicBezTo>
                  <a:close/>
                  <a:moveTo>
                    <a:pt x="698" y="2052"/>
                  </a:moveTo>
                  <a:cubicBezTo>
                    <a:pt x="592" y="2052"/>
                    <a:pt x="505" y="1966"/>
                    <a:pt x="505" y="1860"/>
                  </a:cubicBezTo>
                  <a:cubicBezTo>
                    <a:pt x="505" y="1754"/>
                    <a:pt x="592" y="1667"/>
                    <a:pt x="698" y="1667"/>
                  </a:cubicBezTo>
                  <a:cubicBezTo>
                    <a:pt x="804" y="1667"/>
                    <a:pt x="891" y="1754"/>
                    <a:pt x="891" y="1860"/>
                  </a:cubicBezTo>
                  <a:cubicBezTo>
                    <a:pt x="891" y="1966"/>
                    <a:pt x="804" y="2052"/>
                    <a:pt x="698" y="2052"/>
                  </a:cubicBezTo>
                  <a:close/>
                  <a:moveTo>
                    <a:pt x="1345" y="2306"/>
                  </a:moveTo>
                  <a:cubicBezTo>
                    <a:pt x="1129" y="2306"/>
                    <a:pt x="954" y="2131"/>
                    <a:pt x="954" y="1914"/>
                  </a:cubicBezTo>
                  <a:cubicBezTo>
                    <a:pt x="954" y="1698"/>
                    <a:pt x="1129" y="1523"/>
                    <a:pt x="1345" y="1523"/>
                  </a:cubicBezTo>
                  <a:cubicBezTo>
                    <a:pt x="1561" y="1523"/>
                    <a:pt x="1737" y="1698"/>
                    <a:pt x="1737" y="1914"/>
                  </a:cubicBezTo>
                  <a:cubicBezTo>
                    <a:pt x="1737" y="2131"/>
                    <a:pt x="1561" y="2306"/>
                    <a:pt x="1345" y="2306"/>
                  </a:cubicBezTo>
                  <a:close/>
                  <a:moveTo>
                    <a:pt x="2298" y="2215"/>
                  </a:moveTo>
                  <a:cubicBezTo>
                    <a:pt x="2298" y="2372"/>
                    <a:pt x="2170" y="2500"/>
                    <a:pt x="2013" y="2500"/>
                  </a:cubicBezTo>
                  <a:cubicBezTo>
                    <a:pt x="1855" y="2500"/>
                    <a:pt x="1728" y="2372"/>
                    <a:pt x="1728" y="2215"/>
                  </a:cubicBezTo>
                  <a:cubicBezTo>
                    <a:pt x="1728" y="2057"/>
                    <a:pt x="1855" y="1930"/>
                    <a:pt x="2013" y="1930"/>
                  </a:cubicBezTo>
                  <a:cubicBezTo>
                    <a:pt x="2170" y="1930"/>
                    <a:pt x="2298" y="2057"/>
                    <a:pt x="2298" y="2215"/>
                  </a:cubicBezTo>
                  <a:close/>
                  <a:moveTo>
                    <a:pt x="2674" y="1850"/>
                  </a:moveTo>
                  <a:cubicBezTo>
                    <a:pt x="2674" y="1926"/>
                    <a:pt x="2612" y="1988"/>
                    <a:pt x="2536" y="1988"/>
                  </a:cubicBezTo>
                  <a:cubicBezTo>
                    <a:pt x="2461" y="1988"/>
                    <a:pt x="2399" y="1926"/>
                    <a:pt x="2399" y="1850"/>
                  </a:cubicBezTo>
                  <a:cubicBezTo>
                    <a:pt x="2399" y="1774"/>
                    <a:pt x="2461" y="1713"/>
                    <a:pt x="2536" y="1713"/>
                  </a:cubicBezTo>
                  <a:cubicBezTo>
                    <a:pt x="2612" y="1713"/>
                    <a:pt x="2674" y="1774"/>
                    <a:pt x="2674" y="1850"/>
                  </a:cubicBezTo>
                  <a:close/>
                  <a:moveTo>
                    <a:pt x="2597" y="1530"/>
                  </a:moveTo>
                  <a:cubicBezTo>
                    <a:pt x="2639" y="1530"/>
                    <a:pt x="2674" y="1565"/>
                    <a:pt x="2674" y="1608"/>
                  </a:cubicBezTo>
                  <a:cubicBezTo>
                    <a:pt x="2674" y="1650"/>
                    <a:pt x="2639" y="1685"/>
                    <a:pt x="2597" y="1685"/>
                  </a:cubicBezTo>
                  <a:cubicBezTo>
                    <a:pt x="2596" y="1685"/>
                    <a:pt x="2595" y="1685"/>
                    <a:pt x="2594" y="1685"/>
                  </a:cubicBezTo>
                  <a:cubicBezTo>
                    <a:pt x="2584" y="1682"/>
                    <a:pt x="2574" y="1679"/>
                    <a:pt x="2563" y="1677"/>
                  </a:cubicBezTo>
                  <a:cubicBezTo>
                    <a:pt x="2538" y="1665"/>
                    <a:pt x="2520" y="1640"/>
                    <a:pt x="2519" y="1610"/>
                  </a:cubicBezTo>
                  <a:cubicBezTo>
                    <a:pt x="2525" y="1594"/>
                    <a:pt x="2531" y="1578"/>
                    <a:pt x="2535" y="1561"/>
                  </a:cubicBezTo>
                  <a:cubicBezTo>
                    <a:pt x="2549" y="1542"/>
                    <a:pt x="2571" y="1530"/>
                    <a:pt x="2597" y="1530"/>
                  </a:cubicBezTo>
                  <a:close/>
                  <a:moveTo>
                    <a:pt x="2509" y="1442"/>
                  </a:moveTo>
                  <a:cubicBezTo>
                    <a:pt x="2509" y="1679"/>
                    <a:pt x="2317" y="1872"/>
                    <a:pt x="2080" y="1872"/>
                  </a:cubicBezTo>
                  <a:cubicBezTo>
                    <a:pt x="1843" y="1872"/>
                    <a:pt x="1650" y="1679"/>
                    <a:pt x="1650" y="1442"/>
                  </a:cubicBezTo>
                  <a:cubicBezTo>
                    <a:pt x="1650" y="1205"/>
                    <a:pt x="1843" y="1013"/>
                    <a:pt x="2080" y="1013"/>
                  </a:cubicBezTo>
                  <a:cubicBezTo>
                    <a:pt x="2317" y="1013"/>
                    <a:pt x="2509" y="1205"/>
                    <a:pt x="2509" y="1442"/>
                  </a:cubicBezTo>
                  <a:close/>
                  <a:moveTo>
                    <a:pt x="2183" y="965"/>
                  </a:moveTo>
                  <a:cubicBezTo>
                    <a:pt x="2133" y="965"/>
                    <a:pt x="2093" y="925"/>
                    <a:pt x="2093" y="875"/>
                  </a:cubicBezTo>
                  <a:cubicBezTo>
                    <a:pt x="2093" y="825"/>
                    <a:pt x="2133" y="784"/>
                    <a:pt x="2183" y="784"/>
                  </a:cubicBezTo>
                  <a:cubicBezTo>
                    <a:pt x="2233" y="784"/>
                    <a:pt x="2273" y="825"/>
                    <a:pt x="2273" y="875"/>
                  </a:cubicBezTo>
                  <a:cubicBezTo>
                    <a:pt x="2273" y="925"/>
                    <a:pt x="2233" y="965"/>
                    <a:pt x="2183" y="965"/>
                  </a:cubicBezTo>
                  <a:close/>
                  <a:moveTo>
                    <a:pt x="2311" y="670"/>
                  </a:moveTo>
                  <a:cubicBezTo>
                    <a:pt x="2347" y="670"/>
                    <a:pt x="2376" y="699"/>
                    <a:pt x="2376" y="735"/>
                  </a:cubicBezTo>
                  <a:cubicBezTo>
                    <a:pt x="2376" y="771"/>
                    <a:pt x="2347" y="800"/>
                    <a:pt x="2311" y="800"/>
                  </a:cubicBezTo>
                  <a:cubicBezTo>
                    <a:pt x="2275" y="800"/>
                    <a:pt x="2246" y="771"/>
                    <a:pt x="2246" y="735"/>
                  </a:cubicBezTo>
                  <a:cubicBezTo>
                    <a:pt x="2246" y="699"/>
                    <a:pt x="2275" y="670"/>
                    <a:pt x="2311" y="670"/>
                  </a:cubicBezTo>
                  <a:close/>
                  <a:moveTo>
                    <a:pt x="2083" y="708"/>
                  </a:moveTo>
                  <a:cubicBezTo>
                    <a:pt x="2083" y="885"/>
                    <a:pt x="1940" y="1028"/>
                    <a:pt x="1764" y="1028"/>
                  </a:cubicBezTo>
                  <a:cubicBezTo>
                    <a:pt x="1588" y="1028"/>
                    <a:pt x="1445" y="885"/>
                    <a:pt x="1445" y="708"/>
                  </a:cubicBezTo>
                  <a:cubicBezTo>
                    <a:pt x="1445" y="532"/>
                    <a:pt x="1588" y="389"/>
                    <a:pt x="1764" y="389"/>
                  </a:cubicBezTo>
                  <a:cubicBezTo>
                    <a:pt x="1940" y="389"/>
                    <a:pt x="2083" y="532"/>
                    <a:pt x="2083" y="708"/>
                  </a:cubicBezTo>
                  <a:close/>
                  <a:moveTo>
                    <a:pt x="1838" y="228"/>
                  </a:moveTo>
                  <a:cubicBezTo>
                    <a:pt x="1838" y="291"/>
                    <a:pt x="1786" y="343"/>
                    <a:pt x="1722" y="343"/>
                  </a:cubicBezTo>
                  <a:cubicBezTo>
                    <a:pt x="1658" y="343"/>
                    <a:pt x="1607" y="291"/>
                    <a:pt x="1607" y="228"/>
                  </a:cubicBezTo>
                  <a:cubicBezTo>
                    <a:pt x="1607" y="164"/>
                    <a:pt x="1658" y="112"/>
                    <a:pt x="1722" y="112"/>
                  </a:cubicBezTo>
                  <a:cubicBezTo>
                    <a:pt x="1786" y="112"/>
                    <a:pt x="1838" y="164"/>
                    <a:pt x="1838" y="2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</p:grpSp>
      <p:sp>
        <p:nvSpPr>
          <p:cNvPr id="8" name="图片占位符 4">
            <a:extLst>
              <a:ext uri="{FF2B5EF4-FFF2-40B4-BE49-F238E27FC236}">
                <a16:creationId xmlns:a16="http://schemas.microsoft.com/office/drawing/2014/main" id="{80D70EF6-C8F0-4C3B-B9EC-26E3A1150B8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463665" y="2256595"/>
            <a:ext cx="1419225" cy="1419225"/>
          </a:xfrm>
          <a:prstGeom prst="ellipse">
            <a:avLst/>
          </a:prstGeom>
          <a:pattFill prst="pct5">
            <a:fgClr>
              <a:schemeClr val="bg1">
                <a:lumMod val="65000"/>
              </a:schemeClr>
            </a:fgClr>
            <a:bgClr>
              <a:schemeClr val="bg1">
                <a:lumMod val="95000"/>
              </a:schemeClr>
            </a:bgClr>
          </a:pattFill>
          <a:ln w="38100">
            <a:solidFill>
              <a:schemeClr val="bg1"/>
            </a:solidFill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zh-CN" altLang="en-US" sz="1600" dirty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marL="0" lvl="0" indent="0" algn="ctr">
              <a:buNone/>
            </a:pPr>
            <a:r>
              <a:rPr lang="zh-CN" altLang="en-US" dirty="0"/>
              <a:t>图片</a:t>
            </a:r>
          </a:p>
        </p:txBody>
      </p:sp>
      <p:sp>
        <p:nvSpPr>
          <p:cNvPr id="9" name="图片占位符 4">
            <a:extLst>
              <a:ext uri="{FF2B5EF4-FFF2-40B4-BE49-F238E27FC236}">
                <a16:creationId xmlns:a16="http://schemas.microsoft.com/office/drawing/2014/main" id="{69B6811F-3B0B-4CDE-992D-61032CA6674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355635" y="3067051"/>
            <a:ext cx="1464765" cy="1464765"/>
          </a:xfrm>
          <a:prstGeom prst="ellipse">
            <a:avLst/>
          </a:prstGeom>
          <a:pattFill prst="pct5">
            <a:fgClr>
              <a:schemeClr val="bg1">
                <a:lumMod val="65000"/>
              </a:schemeClr>
            </a:fgClr>
            <a:bgClr>
              <a:schemeClr val="bg1">
                <a:lumMod val="95000"/>
              </a:schemeClr>
            </a:bgClr>
          </a:pattFill>
          <a:ln w="38100">
            <a:solidFill>
              <a:schemeClr val="bg1"/>
            </a:solidFill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zh-CN" altLang="en-US" sz="1600" dirty="0" smtClean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marL="0" lvl="0" indent="0" algn="ctr">
              <a:buNone/>
            </a:pPr>
            <a:r>
              <a:rPr lang="zh-CN" altLang="en-US" dirty="0"/>
              <a:t>图片</a:t>
            </a:r>
          </a:p>
        </p:txBody>
      </p:sp>
      <p:sp>
        <p:nvSpPr>
          <p:cNvPr id="10" name="图片占位符 4">
            <a:extLst>
              <a:ext uri="{FF2B5EF4-FFF2-40B4-BE49-F238E27FC236}">
                <a16:creationId xmlns:a16="http://schemas.microsoft.com/office/drawing/2014/main" id="{19C8E766-9E4E-4ECB-8DA2-D37761A876E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966200" y="1994817"/>
            <a:ext cx="1113207" cy="1113207"/>
          </a:xfrm>
          <a:prstGeom prst="ellipse">
            <a:avLst/>
          </a:prstGeom>
          <a:pattFill prst="pct5">
            <a:fgClr>
              <a:schemeClr val="bg1">
                <a:lumMod val="65000"/>
              </a:schemeClr>
            </a:fgClr>
            <a:bgClr>
              <a:schemeClr val="bg1">
                <a:lumMod val="95000"/>
              </a:schemeClr>
            </a:bgClr>
          </a:pattFill>
          <a:ln w="38100">
            <a:solidFill>
              <a:schemeClr val="bg1"/>
            </a:solidFill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zh-CN" altLang="en-US" sz="1600" dirty="0" smtClean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marL="0" lvl="0" indent="0" algn="ctr">
              <a:buNone/>
            </a:pPr>
            <a:r>
              <a:rPr lang="zh-CN" altLang="en-US" dirty="0"/>
              <a:t>图片</a:t>
            </a:r>
          </a:p>
        </p:txBody>
      </p:sp>
      <p:sp>
        <p:nvSpPr>
          <p:cNvPr id="11" name="图片占位符 4">
            <a:extLst>
              <a:ext uri="{FF2B5EF4-FFF2-40B4-BE49-F238E27FC236}">
                <a16:creationId xmlns:a16="http://schemas.microsoft.com/office/drawing/2014/main" id="{84BB0527-C435-4126-9D2B-65BCA7DD281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280910" y="4267006"/>
            <a:ext cx="692150" cy="692150"/>
          </a:xfrm>
          <a:prstGeom prst="ellipse">
            <a:avLst/>
          </a:prstGeom>
          <a:pattFill prst="pct5">
            <a:fgClr>
              <a:schemeClr val="bg1">
                <a:lumMod val="65000"/>
              </a:schemeClr>
            </a:fgClr>
            <a:bgClr>
              <a:schemeClr val="bg1">
                <a:lumMod val="95000"/>
              </a:schemeClr>
            </a:bgClr>
          </a:pattFill>
          <a:ln w="38100">
            <a:solidFill>
              <a:schemeClr val="bg1"/>
            </a:solidFill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zh-CN" altLang="en-US" sz="1600" dirty="0" smtClean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marL="0" lvl="0" indent="0" algn="ctr">
              <a:buNone/>
            </a:pPr>
            <a:r>
              <a:rPr lang="zh-CN" altLang="en-US" dirty="0"/>
              <a:t>图片</a:t>
            </a:r>
          </a:p>
        </p:txBody>
      </p:sp>
    </p:spTree>
    <p:extLst>
      <p:ext uri="{BB962C8B-B14F-4D97-AF65-F5344CB8AC3E}">
        <p14:creationId xmlns:p14="http://schemas.microsoft.com/office/powerpoint/2010/main" val="23786584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 1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7B43CCB-1998-4484-B269-9ACB654ACB71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一键调整模板颜色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F1532F4-AF97-400D-84E6-F00D2B3D35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A7E11C8-4335-45B0-A270-313A25ABC63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5615889-3ACE-4C91-970F-789D759EAC1E}"/>
              </a:ext>
            </a:extLst>
          </p:cNvPr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选择“设计”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“变体”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“颜色”；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D19D40D-978A-4E04-8450-F6DC61B85399}"/>
              </a:ext>
            </a:extLst>
          </p:cNvPr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选择你喜欢的颜色搭配，模板一秒调整为你选颜色。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299860AF-0C43-4649-A586-85D19517B6F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6130A4D-8EC7-4AC1-B434-55DC6910286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709040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4DB237-C74A-4BA8-A097-6A053DD3C747}"/>
              </a:ext>
            </a:extLst>
          </p:cNvPr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 2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172DAD1-F67C-4AB8-ACEF-004237CB3D3F}"/>
              </a:ext>
            </a:extLst>
          </p:cNvPr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300B558-79C0-475E-84A0-11700A36CA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DFDE997-A67B-4FD0-B6AC-78D1EFE6348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E1E676E-E869-48CE-BFB9-1C7FC981B376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随时添加模板样式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768A42A-9DCD-4784-A3EF-F1D80ADC183F}"/>
              </a:ext>
            </a:extLst>
          </p:cNvPr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选择“开始”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“新建幻灯片”；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F8689A3-CABF-445F-829F-6396154A55D1}"/>
              </a:ext>
            </a:extLst>
          </p:cNvPr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选择你需要的页面，如封面页，目录页，副标题页，内容页等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7C9996A-24BA-4EE9-BA5A-589E1841918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723282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微软Office文档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F3BB9638-2D2F-48B1-A8CF-673B237DCC17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120C7C91-35F0-46E5-B511-2314CED2655F}"/>
              </a:ext>
            </a:extLst>
          </p:cNvPr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 descr="图片包含 纵横字谜, 文字&#10;&#10;已生成极高可信度的说明">
            <a:extLst>
              <a:ext uri="{FF2B5EF4-FFF2-40B4-BE49-F238E27FC236}">
                <a16:creationId xmlns:a16="http://schemas.microsoft.com/office/drawing/2014/main" id="{25779B21-3BC1-4E47-8650-6B0E785B51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43024A3-25F7-4B9A-9876-36F35421F6E6}"/>
              </a:ext>
            </a:extLst>
          </p:cNvPr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办公模板更新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微软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微信扫码关注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「 微软</a:t>
            </a:r>
            <a:r>
              <a:rPr lang="en-US" altLang="zh-CN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」服务号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  <a:extLst>
              <a:ext uri="{FF2B5EF4-FFF2-40B4-BE49-F238E27FC236}">
                <a16:creationId xmlns:a16="http://schemas.microsoft.com/office/drawing/2014/main" id="{5524D02C-49CE-4D3D-8B89-07CEC3966F4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257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24" y="1123950"/>
            <a:ext cx="10850563" cy="501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5401732" y="6235700"/>
            <a:ext cx="1388536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489D9C7-5DC6-4263-87FF-7C99F6FB63C3}" type="datetime1">
              <a:rPr lang="zh-CN" altLang="en-US" smtClean="0"/>
              <a:pPr/>
              <a:t>2019/3/24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669924" y="6235700"/>
            <a:ext cx="4140201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599" y="6235700"/>
            <a:ext cx="2909888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669924" y="1028700"/>
            <a:ext cx="10850563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4027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51" r:id="rId2"/>
    <p:sldLayoutId id="2147483650" r:id="rId3"/>
    <p:sldLayoutId id="2147483654" r:id="rId4"/>
    <p:sldLayoutId id="2147483655" r:id="rId5"/>
    <p:sldLayoutId id="2147483661" r:id="rId6"/>
  </p:sldLayoutIdLst>
  <p:hf hd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9" indent="-228589" algn="l" defTabSz="91435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6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20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8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4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422" userDrawn="1">
          <p15:clr>
            <a:srgbClr val="F26B43"/>
          </p15:clr>
        </p15:guide>
        <p15:guide id="2" pos="7257" userDrawn="1">
          <p15:clr>
            <a:srgbClr val="F26B43"/>
          </p15:clr>
        </p15:guide>
        <p15:guide id="3" orient="horz" pos="648" userDrawn="1">
          <p15:clr>
            <a:srgbClr val="F26B43"/>
          </p15:clr>
        </p15:guide>
        <p15:guide id="4" orient="horz" pos="712" userDrawn="1">
          <p15:clr>
            <a:srgbClr val="F26B43"/>
          </p15:clr>
        </p15:guide>
        <p15:guide id="5" orient="horz" pos="3931" userDrawn="1">
          <p15:clr>
            <a:srgbClr val="F26B43"/>
          </p15:clr>
        </p15:guide>
        <p15:guide id="6" orient="horz" pos="3866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62191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e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5.jpg"/><Relationship Id="rId12" Type="http://schemas.openxmlformats.org/officeDocument/2006/relationships/image" Target="../media/image20.png"/><Relationship Id="rId2" Type="http://schemas.openxmlformats.org/officeDocument/2006/relationships/tags" Target="../tags/tag2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14.jpg"/><Relationship Id="rId11" Type="http://schemas.openxmlformats.org/officeDocument/2006/relationships/image" Target="../media/image19.jpeg"/><Relationship Id="rId5" Type="http://schemas.openxmlformats.org/officeDocument/2006/relationships/image" Target="../media/image13.jp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jpe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24.jpeg"/><Relationship Id="rId2" Type="http://schemas.openxmlformats.org/officeDocument/2006/relationships/tags" Target="../tags/tag3.xml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23.jpeg"/><Relationship Id="rId5" Type="http://schemas.openxmlformats.org/officeDocument/2006/relationships/image" Target="../media/image22.jpeg"/><Relationship Id="rId4" Type="http://schemas.openxmlformats.org/officeDocument/2006/relationships/image" Target="../media/image21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5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6.xml"/><Relationship Id="rId6" Type="http://schemas.openxmlformats.org/officeDocument/2006/relationships/image" Target="../media/image33.jpg"/><Relationship Id="rId5" Type="http://schemas.openxmlformats.org/officeDocument/2006/relationships/image" Target="../media/image32.jpeg"/><Relationship Id="rId4" Type="http://schemas.openxmlformats.org/officeDocument/2006/relationships/image" Target="../media/image3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4.xml"/><Relationship Id="rId1" Type="http://schemas.openxmlformats.org/officeDocument/2006/relationships/themeOverride" Target="../theme/themeOverride7.xml"/><Relationship Id="rId5" Type="http://schemas.openxmlformats.org/officeDocument/2006/relationships/image" Target="../media/image35.jpg"/><Relationship Id="rId4" Type="http://schemas.openxmlformats.org/officeDocument/2006/relationships/image" Target="../media/image34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9.jpeg"/><Relationship Id="rId4" Type="http://schemas.openxmlformats.org/officeDocument/2006/relationships/image" Target="../media/image38.jp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13" Type="http://schemas.openxmlformats.org/officeDocument/2006/relationships/image" Target="../media/image50.jpg"/><Relationship Id="rId3" Type="http://schemas.openxmlformats.org/officeDocument/2006/relationships/image" Target="../media/image40.jpeg"/><Relationship Id="rId7" Type="http://schemas.openxmlformats.org/officeDocument/2006/relationships/image" Target="../media/image44.png"/><Relationship Id="rId12" Type="http://schemas.openxmlformats.org/officeDocument/2006/relationships/image" Target="../media/image49.jpeg"/><Relationship Id="rId2" Type="http://schemas.openxmlformats.org/officeDocument/2006/relationships/image" Target="../media/image27.png"/><Relationship Id="rId16" Type="http://schemas.openxmlformats.org/officeDocument/2006/relationships/image" Target="../media/image53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3.png"/><Relationship Id="rId11" Type="http://schemas.openxmlformats.org/officeDocument/2006/relationships/image" Target="../media/image48.jpeg"/><Relationship Id="rId5" Type="http://schemas.openxmlformats.org/officeDocument/2006/relationships/image" Target="../media/image42.jpg"/><Relationship Id="rId15" Type="http://schemas.openxmlformats.org/officeDocument/2006/relationships/image" Target="../media/image52.jpeg"/><Relationship Id="rId10" Type="http://schemas.openxmlformats.org/officeDocument/2006/relationships/image" Target="../media/image47.jpeg"/><Relationship Id="rId4" Type="http://schemas.openxmlformats.org/officeDocument/2006/relationships/image" Target="../media/image41.jpg"/><Relationship Id="rId9" Type="http://schemas.openxmlformats.org/officeDocument/2006/relationships/image" Target="../media/image46.png"/><Relationship Id="rId14" Type="http://schemas.openxmlformats.org/officeDocument/2006/relationships/image" Target="../media/image5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Scope Management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71450" lvl="0" indent="-171450">
              <a:buFont typeface="Wingdings" panose="05000000000000000000" pitchFamily="2" charset="2"/>
              <a:buChar char="l"/>
            </a:pPr>
            <a:r>
              <a:rPr lang="en-US" altLang="zh-CN" sz="1600" dirty="0" smtClean="0"/>
              <a:t>Stakeholder Management</a:t>
            </a:r>
          </a:p>
          <a:p>
            <a:pPr marL="171450" lvl="0" indent="-171450">
              <a:buFont typeface="Wingdings" panose="05000000000000000000" pitchFamily="2" charset="2"/>
              <a:buChar char="l"/>
            </a:pPr>
            <a:r>
              <a:rPr lang="en-US" altLang="zh-CN" sz="1600" dirty="0" smtClean="0"/>
              <a:t>Technology Management</a:t>
            </a:r>
            <a:endParaRPr lang="en-US" altLang="zh-CN" sz="1600" dirty="0"/>
          </a:p>
        </p:txBody>
      </p:sp>
      <p:pic>
        <p:nvPicPr>
          <p:cNvPr id="10" name="图片占位符 9">
            <a:extLst>
              <a:ext uri="{FF2B5EF4-FFF2-40B4-BE49-F238E27FC236}">
                <a16:creationId xmlns:a16="http://schemas.microsoft.com/office/drawing/2014/main" id="{963B2B6D-4544-4357-9DFE-146E97F85C0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75" r="16675"/>
          <a:stretch>
            <a:fillRect/>
          </a:stretch>
        </p:blipFill>
        <p:spPr/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04F69230-F3A6-4586-9371-A858F4763E9F}"/>
              </a:ext>
            </a:extLst>
          </p:cNvPr>
          <p:cNvSpPr txBox="1"/>
          <p:nvPr/>
        </p:nvSpPr>
        <p:spPr>
          <a:xfrm>
            <a:off x="5072484" y="2661607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accent1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/</a:t>
            </a:r>
            <a:r>
              <a:rPr lang="en-US" altLang="zh-CN" spc="100" dirty="0" smtClean="0">
                <a:solidFill>
                  <a:schemeClr val="accent1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02</a:t>
            </a:r>
            <a:endParaRPr lang="zh-CN" altLang="en-US" spc="100" dirty="0">
              <a:solidFill>
                <a:schemeClr val="accent1"/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6F138B57-BED9-4093-8A72-1DC824FBB8CC}"/>
              </a:ext>
            </a:extLst>
          </p:cNvPr>
          <p:cNvCxnSpPr/>
          <p:nvPr/>
        </p:nvCxnSpPr>
        <p:spPr>
          <a:xfrm>
            <a:off x="5016414" y="3608778"/>
            <a:ext cx="4751387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1597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图片 3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1554" y="3292402"/>
            <a:ext cx="1375874" cy="1375874"/>
          </a:xfrm>
          <a:prstGeom prst="rect">
            <a:avLst/>
          </a:prstGeom>
        </p:spPr>
      </p:pic>
      <p:pic>
        <p:nvPicPr>
          <p:cNvPr id="41" name="图片 4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7436" y="3314938"/>
            <a:ext cx="1409105" cy="1409105"/>
          </a:xfrm>
          <a:prstGeom prst="rect">
            <a:avLst/>
          </a:prstGeom>
        </p:spPr>
      </p:pic>
      <p:pic>
        <p:nvPicPr>
          <p:cNvPr id="37" name="图片 36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41"/>
          <a:stretch/>
        </p:blipFill>
        <p:spPr>
          <a:xfrm>
            <a:off x="9511938" y="3580176"/>
            <a:ext cx="1107210" cy="1334652"/>
          </a:xfrm>
          <a:prstGeom prst="rect">
            <a:avLst/>
          </a:prstGeom>
        </p:spPr>
      </p:pic>
      <p:grpSp>
        <p:nvGrpSpPr>
          <p:cNvPr id="75" name="ea354831-4583-4a0a-af08-df1da6961090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0D6823F7-74EF-4E45-B437-B77A8B7662AF}"/>
              </a:ext>
            </a:extLst>
          </p:cNvPr>
          <p:cNvGrpSpPr>
            <a:grpSpLocks noChangeAspect="1"/>
          </p:cNvGrpSpPr>
          <p:nvPr>
            <p:custDataLst>
              <p:tags r:id="rId2"/>
            </p:custDataLst>
          </p:nvPr>
        </p:nvGrpSpPr>
        <p:grpSpPr>
          <a:xfrm>
            <a:off x="4369505" y="1219553"/>
            <a:ext cx="3290757" cy="4888179"/>
            <a:chOff x="4369505" y="1219553"/>
            <a:chExt cx="3290757" cy="4888179"/>
          </a:xfrm>
        </p:grpSpPr>
        <p:grpSp>
          <p:nvGrpSpPr>
            <p:cNvPr id="76" name="íṩḷiḍe">
              <a:extLst>
                <a:ext uri="{FF2B5EF4-FFF2-40B4-BE49-F238E27FC236}">
                  <a16:creationId xmlns:a16="http://schemas.microsoft.com/office/drawing/2014/main" id="{2E89EC13-01F0-4403-BCD4-9F3B1765956C}"/>
                </a:ext>
              </a:extLst>
            </p:cNvPr>
            <p:cNvGrpSpPr/>
            <p:nvPr/>
          </p:nvGrpSpPr>
          <p:grpSpPr>
            <a:xfrm>
              <a:off x="4729461" y="3946367"/>
              <a:ext cx="2652831" cy="1105540"/>
              <a:chOff x="4639617" y="3633957"/>
              <a:chExt cx="2912766" cy="1213866"/>
            </a:xfrm>
          </p:grpSpPr>
          <p:sp>
            <p:nvSpPr>
              <p:cNvPr id="99" name="îṡľídè">
                <a:extLst>
                  <a:ext uri="{FF2B5EF4-FFF2-40B4-BE49-F238E27FC236}">
                    <a16:creationId xmlns:a16="http://schemas.microsoft.com/office/drawing/2014/main" id="{CEF1B533-19C0-4C80-BF8B-284E92451457}"/>
                  </a:ext>
                </a:extLst>
              </p:cNvPr>
              <p:cNvSpPr/>
              <p:nvPr/>
            </p:nvSpPr>
            <p:spPr>
              <a:xfrm>
                <a:off x="5134509" y="3833104"/>
                <a:ext cx="1922982" cy="1014719"/>
              </a:xfrm>
              <a:prstGeom prst="flowChartDecision">
                <a:avLst/>
              </a:prstGeom>
              <a:solidFill>
                <a:schemeClr val="bg1">
                  <a:lumMod val="6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0" name="iṥ1ïḓe">
                <a:extLst>
                  <a:ext uri="{FF2B5EF4-FFF2-40B4-BE49-F238E27FC236}">
                    <a16:creationId xmlns:a16="http://schemas.microsoft.com/office/drawing/2014/main" id="{6097C4C2-20FB-4904-8BD5-33EC914A6D0A}"/>
                  </a:ext>
                </a:extLst>
              </p:cNvPr>
              <p:cNvSpPr/>
              <p:nvPr/>
            </p:nvSpPr>
            <p:spPr>
              <a:xfrm rot="1651242">
                <a:off x="6145962" y="3634940"/>
                <a:ext cx="1406421" cy="560665"/>
              </a:xfrm>
              <a:prstGeom prst="parallelogram">
                <a:avLst>
                  <a:gd name="adj" fmla="val 58014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1" name="ïṣlidé">
                <a:extLst>
                  <a:ext uri="{FF2B5EF4-FFF2-40B4-BE49-F238E27FC236}">
                    <a16:creationId xmlns:a16="http://schemas.microsoft.com/office/drawing/2014/main" id="{8953E2DF-8028-41B7-A6FB-22D8C437DFE0}"/>
                  </a:ext>
                </a:extLst>
              </p:cNvPr>
              <p:cNvSpPr/>
              <p:nvPr/>
            </p:nvSpPr>
            <p:spPr>
              <a:xfrm rot="19948758" flipV="1">
                <a:off x="4639617" y="3633957"/>
                <a:ext cx="1406421" cy="560665"/>
              </a:xfrm>
              <a:prstGeom prst="parallelogram">
                <a:avLst>
                  <a:gd name="adj" fmla="val 58014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77" name="iSľíḓè">
              <a:extLst>
                <a:ext uri="{FF2B5EF4-FFF2-40B4-BE49-F238E27FC236}">
                  <a16:creationId xmlns:a16="http://schemas.microsoft.com/office/drawing/2014/main" id="{0EDB62C9-E583-4A2F-AB26-A66930E36282}"/>
                </a:ext>
              </a:extLst>
            </p:cNvPr>
            <p:cNvSpPr/>
            <p:nvPr/>
          </p:nvSpPr>
          <p:spPr>
            <a:xfrm rot="16200000" flipH="1">
              <a:off x="4369505" y="3091136"/>
              <a:ext cx="1337128" cy="1337128"/>
            </a:xfrm>
            <a:prstGeom prst="flowChartMagneticTape">
              <a:avLst/>
            </a:prstGeom>
            <a:solidFill>
              <a:schemeClr val="accent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78" name="išḷîde">
              <a:extLst>
                <a:ext uri="{FF2B5EF4-FFF2-40B4-BE49-F238E27FC236}">
                  <a16:creationId xmlns:a16="http://schemas.microsoft.com/office/drawing/2014/main" id="{3D76402B-E074-4E94-85E8-CB6A26ADC0F9}"/>
                </a:ext>
              </a:extLst>
            </p:cNvPr>
            <p:cNvGrpSpPr/>
            <p:nvPr/>
          </p:nvGrpSpPr>
          <p:grpSpPr>
            <a:xfrm>
              <a:off x="6003542" y="1714185"/>
              <a:ext cx="1119767" cy="3337721"/>
              <a:chOff x="6000439" y="1183056"/>
              <a:chExt cx="1229487" cy="3664767"/>
            </a:xfrm>
            <a:solidFill>
              <a:schemeClr val="accent4"/>
            </a:solidFill>
          </p:grpSpPr>
          <p:sp>
            <p:nvSpPr>
              <p:cNvPr id="97" name="iṩļîḋè">
                <a:extLst>
                  <a:ext uri="{FF2B5EF4-FFF2-40B4-BE49-F238E27FC236}">
                    <a16:creationId xmlns:a16="http://schemas.microsoft.com/office/drawing/2014/main" id="{B608C3CB-DA7B-4CF4-96D7-1684DDAF4845}"/>
                  </a:ext>
                </a:extLst>
              </p:cNvPr>
              <p:cNvSpPr/>
              <p:nvPr/>
            </p:nvSpPr>
            <p:spPr>
              <a:xfrm rot="5400000">
                <a:off x="6000440" y="1183056"/>
                <a:ext cx="1229486" cy="1229486"/>
              </a:xfrm>
              <a:prstGeom prst="flowChartMagneticTape">
                <a:avLst/>
              </a:prstGeom>
              <a:grpFill/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8" name="i$ḷíďé">
                <a:extLst>
                  <a:ext uri="{FF2B5EF4-FFF2-40B4-BE49-F238E27FC236}">
                    <a16:creationId xmlns:a16="http://schemas.microsoft.com/office/drawing/2014/main" id="{10EAB172-0269-4A33-A84C-A6550EA21E77}"/>
                  </a:ext>
                </a:extLst>
              </p:cNvPr>
              <p:cNvSpPr/>
              <p:nvPr/>
            </p:nvSpPr>
            <p:spPr>
              <a:xfrm>
                <a:off x="6000439" y="2392122"/>
                <a:ext cx="181285" cy="2455701"/>
              </a:xfrm>
              <a:prstGeom prst="rect">
                <a:avLst/>
              </a:prstGeom>
              <a:grpFill/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79" name="iṣḻîḑe">
              <a:extLst>
                <a:ext uri="{FF2B5EF4-FFF2-40B4-BE49-F238E27FC236}">
                  <a16:creationId xmlns:a16="http://schemas.microsoft.com/office/drawing/2014/main" id="{7DA8C1E7-0422-4854-AA43-B18CBF83BB22}"/>
                </a:ext>
              </a:extLst>
            </p:cNvPr>
            <p:cNvGrpSpPr/>
            <p:nvPr/>
          </p:nvGrpSpPr>
          <p:grpSpPr>
            <a:xfrm>
              <a:off x="6202861" y="2901387"/>
              <a:ext cx="1457401" cy="2150521"/>
              <a:chOff x="6257388" y="2486585"/>
              <a:chExt cx="1600203" cy="2361238"/>
            </a:xfrm>
            <a:solidFill>
              <a:schemeClr val="accent6"/>
            </a:solidFill>
          </p:grpSpPr>
          <p:sp>
            <p:nvSpPr>
              <p:cNvPr id="95" name="î$lîdê">
                <a:extLst>
                  <a:ext uri="{FF2B5EF4-FFF2-40B4-BE49-F238E27FC236}">
                    <a16:creationId xmlns:a16="http://schemas.microsoft.com/office/drawing/2014/main" id="{4E6D00CC-DF3C-4730-85D4-1C1A86088376}"/>
                  </a:ext>
                </a:extLst>
              </p:cNvPr>
              <p:cNvSpPr/>
              <p:nvPr/>
            </p:nvSpPr>
            <p:spPr>
              <a:xfrm rot="5400000">
                <a:off x="6257391" y="2486585"/>
                <a:ext cx="1600200" cy="1600200"/>
              </a:xfrm>
              <a:prstGeom prst="flowChartMagneticTape">
                <a:avLst/>
              </a:prstGeom>
              <a:grpFill/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6" name="îṧļiḑê">
                <a:extLst>
                  <a:ext uri="{FF2B5EF4-FFF2-40B4-BE49-F238E27FC236}">
                    <a16:creationId xmlns:a16="http://schemas.microsoft.com/office/drawing/2014/main" id="{B5C81833-CB7A-485B-98C5-B96DC20DF718}"/>
                  </a:ext>
                </a:extLst>
              </p:cNvPr>
              <p:cNvSpPr/>
              <p:nvPr/>
            </p:nvSpPr>
            <p:spPr>
              <a:xfrm>
                <a:off x="6257388" y="3917950"/>
                <a:ext cx="233899" cy="929873"/>
              </a:xfrm>
              <a:prstGeom prst="rect">
                <a:avLst/>
              </a:prstGeom>
              <a:grpFill/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80" name="îṥļiḓe">
              <a:extLst>
                <a:ext uri="{FF2B5EF4-FFF2-40B4-BE49-F238E27FC236}">
                  <a16:creationId xmlns:a16="http://schemas.microsoft.com/office/drawing/2014/main" id="{6064CF2E-97B4-43DF-9344-434F7F74B0D5}"/>
                </a:ext>
              </a:extLst>
            </p:cNvPr>
            <p:cNvSpPr/>
            <p:nvPr/>
          </p:nvSpPr>
          <p:spPr>
            <a:xfrm>
              <a:off x="5509351" y="4205016"/>
              <a:ext cx="197282" cy="846891"/>
            </a:xfrm>
            <a:prstGeom prst="rect">
              <a:avLst/>
            </a:prstGeom>
            <a:solidFill>
              <a:schemeClr val="accent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81" name="ïṩliḓe">
              <a:extLst>
                <a:ext uri="{FF2B5EF4-FFF2-40B4-BE49-F238E27FC236}">
                  <a16:creationId xmlns:a16="http://schemas.microsoft.com/office/drawing/2014/main" id="{BF3C36C4-A4EA-4581-A461-D4396AE1E579}"/>
                </a:ext>
              </a:extLst>
            </p:cNvPr>
            <p:cNvGrpSpPr/>
            <p:nvPr/>
          </p:nvGrpSpPr>
          <p:grpSpPr>
            <a:xfrm>
              <a:off x="4479625" y="1219553"/>
              <a:ext cx="1488594" cy="3832354"/>
              <a:chOff x="4365302" y="639958"/>
              <a:chExt cx="1634453" cy="4207865"/>
            </a:xfrm>
            <a:solidFill>
              <a:schemeClr val="accent2"/>
            </a:solidFill>
          </p:grpSpPr>
          <p:sp>
            <p:nvSpPr>
              <p:cNvPr id="93" name="isļïḋé">
                <a:extLst>
                  <a:ext uri="{FF2B5EF4-FFF2-40B4-BE49-F238E27FC236}">
                    <a16:creationId xmlns:a16="http://schemas.microsoft.com/office/drawing/2014/main" id="{CBB18045-F3CC-408D-8809-CB947FD6845E}"/>
                  </a:ext>
                </a:extLst>
              </p:cNvPr>
              <p:cNvSpPr/>
              <p:nvPr/>
            </p:nvSpPr>
            <p:spPr>
              <a:xfrm rot="16200000" flipH="1">
                <a:off x="4365302" y="639958"/>
                <a:ext cx="1634452" cy="1634452"/>
              </a:xfrm>
              <a:prstGeom prst="flowChartMagneticTape">
                <a:avLst/>
              </a:prstGeom>
              <a:grpFill/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4" name="ïṥľïďè">
                <a:extLst>
                  <a:ext uri="{FF2B5EF4-FFF2-40B4-BE49-F238E27FC236}">
                    <a16:creationId xmlns:a16="http://schemas.microsoft.com/office/drawing/2014/main" id="{D266CE53-E61A-41E4-8092-45B0AD360389}"/>
                  </a:ext>
                </a:extLst>
              </p:cNvPr>
              <p:cNvSpPr/>
              <p:nvPr/>
            </p:nvSpPr>
            <p:spPr>
              <a:xfrm>
                <a:off x="5758945" y="2205570"/>
                <a:ext cx="240810" cy="2642253"/>
              </a:xfrm>
              <a:prstGeom prst="rect">
                <a:avLst/>
              </a:prstGeom>
              <a:grpFill/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82" name="íşḷiḋè">
              <a:extLst>
                <a:ext uri="{FF2B5EF4-FFF2-40B4-BE49-F238E27FC236}">
                  <a16:creationId xmlns:a16="http://schemas.microsoft.com/office/drawing/2014/main" id="{6D0CA8C8-390A-40E9-ACB7-DA300AD05535}"/>
                </a:ext>
              </a:extLst>
            </p:cNvPr>
            <p:cNvGrpSpPr/>
            <p:nvPr/>
          </p:nvGrpSpPr>
          <p:grpSpPr>
            <a:xfrm>
              <a:off x="4729462" y="4589827"/>
              <a:ext cx="2652831" cy="1517905"/>
              <a:chOff x="4639617" y="4340466"/>
              <a:chExt cx="2912766" cy="1666636"/>
            </a:xfrm>
          </p:grpSpPr>
          <p:grpSp>
            <p:nvGrpSpPr>
              <p:cNvPr id="87" name="ïsliďe">
                <a:extLst>
                  <a:ext uri="{FF2B5EF4-FFF2-40B4-BE49-F238E27FC236}">
                    <a16:creationId xmlns:a16="http://schemas.microsoft.com/office/drawing/2014/main" id="{48282AA3-49F9-461B-B3D3-BB69ED1FAB93}"/>
                  </a:ext>
                </a:extLst>
              </p:cNvPr>
              <p:cNvGrpSpPr/>
              <p:nvPr/>
            </p:nvGrpSpPr>
            <p:grpSpPr>
              <a:xfrm>
                <a:off x="5134509" y="4340466"/>
                <a:ext cx="1922982" cy="1666636"/>
                <a:chOff x="5134509" y="4340466"/>
                <a:chExt cx="1922982" cy="1666636"/>
              </a:xfrm>
            </p:grpSpPr>
            <p:sp>
              <p:nvSpPr>
                <p:cNvPr id="91" name="íṥḷîḍê">
                  <a:extLst>
                    <a:ext uri="{FF2B5EF4-FFF2-40B4-BE49-F238E27FC236}">
                      <a16:creationId xmlns:a16="http://schemas.microsoft.com/office/drawing/2014/main" id="{AB108572-A4D4-4133-B701-C7CE47D4D790}"/>
                    </a:ext>
                  </a:extLst>
                </p:cNvPr>
                <p:cNvSpPr/>
                <p:nvPr/>
              </p:nvSpPr>
              <p:spPr>
                <a:xfrm rot="5400000">
                  <a:off x="4781937" y="4693038"/>
                  <a:ext cx="1666636" cy="961491"/>
                </a:xfrm>
                <a:prstGeom prst="parallelogram">
                  <a:avLst>
                    <a:gd name="adj" fmla="val 52151"/>
                  </a:avLst>
                </a:prstGeom>
                <a:solidFill>
                  <a:schemeClr val="bg1">
                    <a:lumMod val="85000"/>
                  </a:schemeClr>
                </a:solidFill>
                <a:ln w="762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92" name="îṥ1îďe">
                  <a:extLst>
                    <a:ext uri="{FF2B5EF4-FFF2-40B4-BE49-F238E27FC236}">
                      <a16:creationId xmlns:a16="http://schemas.microsoft.com/office/drawing/2014/main" id="{2CCF4D78-4511-406C-8D22-1AC44D98EFDF}"/>
                    </a:ext>
                  </a:extLst>
                </p:cNvPr>
                <p:cNvSpPr/>
                <p:nvPr/>
              </p:nvSpPr>
              <p:spPr>
                <a:xfrm rot="16200000" flipV="1">
                  <a:off x="5743429" y="4693037"/>
                  <a:ext cx="1666634" cy="961491"/>
                </a:xfrm>
                <a:prstGeom prst="parallelogram">
                  <a:avLst>
                    <a:gd name="adj" fmla="val 52151"/>
                  </a:avLst>
                </a:prstGeom>
                <a:solidFill>
                  <a:schemeClr val="bg1">
                    <a:lumMod val="75000"/>
                  </a:schemeClr>
                </a:solidFill>
                <a:ln w="762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  <p:grpSp>
            <p:nvGrpSpPr>
              <p:cNvPr id="88" name="ïś1îḍê">
                <a:extLst>
                  <a:ext uri="{FF2B5EF4-FFF2-40B4-BE49-F238E27FC236}">
                    <a16:creationId xmlns:a16="http://schemas.microsoft.com/office/drawing/2014/main" id="{334573B1-6F17-43A9-94AE-3910D9C15644}"/>
                  </a:ext>
                </a:extLst>
              </p:cNvPr>
              <p:cNvGrpSpPr/>
              <p:nvPr/>
            </p:nvGrpSpPr>
            <p:grpSpPr>
              <a:xfrm>
                <a:off x="4639617" y="4485590"/>
                <a:ext cx="2912766" cy="561648"/>
                <a:chOff x="4639617" y="4485590"/>
                <a:chExt cx="2912766" cy="561648"/>
              </a:xfrm>
            </p:grpSpPr>
            <p:sp>
              <p:nvSpPr>
                <p:cNvPr id="89" name="ïşḻîďé">
                  <a:extLst>
                    <a:ext uri="{FF2B5EF4-FFF2-40B4-BE49-F238E27FC236}">
                      <a16:creationId xmlns:a16="http://schemas.microsoft.com/office/drawing/2014/main" id="{5F3CC746-0F4C-4FDB-9BDC-1A1CB7ACE596}"/>
                    </a:ext>
                  </a:extLst>
                </p:cNvPr>
                <p:cNvSpPr/>
                <p:nvPr/>
              </p:nvSpPr>
              <p:spPr>
                <a:xfrm rot="19948758" flipV="1">
                  <a:off x="6145962" y="4485590"/>
                  <a:ext cx="1406421" cy="560665"/>
                </a:xfrm>
                <a:prstGeom prst="parallelogram">
                  <a:avLst>
                    <a:gd name="adj" fmla="val 58014"/>
                  </a:avLst>
                </a:prstGeom>
                <a:solidFill>
                  <a:schemeClr val="bg1">
                    <a:lumMod val="95000"/>
                  </a:schemeClr>
                </a:solidFill>
                <a:ln w="762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90" name="îSļîḋé">
                  <a:extLst>
                    <a:ext uri="{FF2B5EF4-FFF2-40B4-BE49-F238E27FC236}">
                      <a16:creationId xmlns:a16="http://schemas.microsoft.com/office/drawing/2014/main" id="{3088EF71-1399-4E8A-AFD6-445B1F25A580}"/>
                    </a:ext>
                  </a:extLst>
                </p:cNvPr>
                <p:cNvSpPr/>
                <p:nvPr/>
              </p:nvSpPr>
              <p:spPr>
                <a:xfrm rot="1651242">
                  <a:off x="4639617" y="4486573"/>
                  <a:ext cx="1406421" cy="560665"/>
                </a:xfrm>
                <a:prstGeom prst="parallelogram">
                  <a:avLst>
                    <a:gd name="adj" fmla="val 58014"/>
                  </a:avLst>
                </a:prstGeom>
                <a:solidFill>
                  <a:schemeClr val="bg1">
                    <a:lumMod val="95000"/>
                  </a:schemeClr>
                </a:solidFill>
                <a:ln w="762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</p:grp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Stakeholders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2</a:t>
            </a:fld>
            <a:endParaRPr lang="zh-CN" altLang="en-US"/>
          </a:p>
        </p:txBody>
      </p:sp>
      <p:pic>
        <p:nvPicPr>
          <p:cNvPr id="35" name="图片 3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7700" y="1041861"/>
            <a:ext cx="1495762" cy="1052191"/>
          </a:xfrm>
          <a:prstGeom prst="rect">
            <a:avLst/>
          </a:prstGeom>
        </p:spPr>
      </p:pic>
      <p:pic>
        <p:nvPicPr>
          <p:cNvPr id="39" name="图片 38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83"/>
          <a:stretch/>
        </p:blipFill>
        <p:spPr>
          <a:xfrm>
            <a:off x="8889229" y="5030312"/>
            <a:ext cx="1520296" cy="1038707"/>
          </a:xfrm>
          <a:prstGeom prst="rect">
            <a:avLst/>
          </a:prstGeom>
        </p:spPr>
      </p:pic>
      <p:pic>
        <p:nvPicPr>
          <p:cNvPr id="40" name="图片 39"/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185" b="27567"/>
          <a:stretch/>
        </p:blipFill>
        <p:spPr>
          <a:xfrm>
            <a:off x="7850451" y="4482611"/>
            <a:ext cx="1562606" cy="457200"/>
          </a:xfrm>
          <a:prstGeom prst="rect">
            <a:avLst/>
          </a:prstGeom>
        </p:spPr>
      </p:pic>
      <p:pic>
        <p:nvPicPr>
          <p:cNvPr id="42" name="图片 41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916" y="4086586"/>
            <a:ext cx="2302619" cy="1358545"/>
          </a:xfrm>
          <a:prstGeom prst="rect">
            <a:avLst/>
          </a:prstGeom>
        </p:spPr>
      </p:pic>
      <p:pic>
        <p:nvPicPr>
          <p:cNvPr id="43" name="图片 42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7471" y="975457"/>
            <a:ext cx="1251679" cy="1251679"/>
          </a:xfrm>
          <a:prstGeom prst="rect">
            <a:avLst/>
          </a:prstGeom>
        </p:spPr>
      </p:pic>
      <p:pic>
        <p:nvPicPr>
          <p:cNvPr id="44" name="图片 43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8151" y="400879"/>
            <a:ext cx="1722858" cy="1255642"/>
          </a:xfrm>
          <a:prstGeom prst="rect">
            <a:avLst/>
          </a:prstGeom>
        </p:spPr>
      </p:pic>
      <p:sp>
        <p:nvSpPr>
          <p:cNvPr id="71" name="îṥļiḑé">
            <a:extLst>
              <a:ext uri="{FF2B5EF4-FFF2-40B4-BE49-F238E27FC236}">
                <a16:creationId xmlns:a16="http://schemas.microsoft.com/office/drawing/2014/main" id="{4D5C24C6-4DD0-4193-AD42-019C1134797B}"/>
              </a:ext>
            </a:extLst>
          </p:cNvPr>
          <p:cNvSpPr txBox="1"/>
          <p:nvPr/>
        </p:nvSpPr>
        <p:spPr bwMode="auto">
          <a:xfrm>
            <a:off x="4307824" y="3605828"/>
            <a:ext cx="2108063" cy="3875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 anchor="b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800" b="1" dirty="0" smtClean="0">
                <a:solidFill>
                  <a:schemeClr val="bg1"/>
                </a:solidFill>
              </a:rPr>
              <a:t>Customers</a:t>
            </a:r>
            <a:endParaRPr lang="en-US" altLang="zh-CN" sz="1800" b="1" dirty="0">
              <a:solidFill>
                <a:schemeClr val="bg1"/>
              </a:solidFill>
            </a:endParaRPr>
          </a:p>
        </p:txBody>
      </p:sp>
      <p:sp>
        <p:nvSpPr>
          <p:cNvPr id="72" name="íṡ1íḓê">
            <a:extLst>
              <a:ext uri="{FF2B5EF4-FFF2-40B4-BE49-F238E27FC236}">
                <a16:creationId xmlns:a16="http://schemas.microsoft.com/office/drawing/2014/main" id="{4D5C24C6-4DD0-4193-AD42-019C1134797B}"/>
              </a:ext>
            </a:extLst>
          </p:cNvPr>
          <p:cNvSpPr txBox="1"/>
          <p:nvPr/>
        </p:nvSpPr>
        <p:spPr bwMode="auto">
          <a:xfrm>
            <a:off x="4627617" y="1773827"/>
            <a:ext cx="2108063" cy="3875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 anchor="b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800" b="1" dirty="0" smtClean="0">
                <a:solidFill>
                  <a:schemeClr val="bg1"/>
                </a:solidFill>
              </a:rPr>
              <a:t>Sponsor</a:t>
            </a:r>
            <a:endParaRPr lang="en-US" altLang="zh-CN" sz="1800" b="1" dirty="0">
              <a:solidFill>
                <a:schemeClr val="bg1"/>
              </a:solidFill>
            </a:endParaRPr>
          </a:p>
        </p:txBody>
      </p:sp>
      <p:sp>
        <p:nvSpPr>
          <p:cNvPr id="73" name="ïŝľîḑé">
            <a:extLst>
              <a:ext uri="{FF2B5EF4-FFF2-40B4-BE49-F238E27FC236}">
                <a16:creationId xmlns:a16="http://schemas.microsoft.com/office/drawing/2014/main" id="{4D5C24C6-4DD0-4193-AD42-019C1134797B}"/>
              </a:ext>
            </a:extLst>
          </p:cNvPr>
          <p:cNvSpPr txBox="1"/>
          <p:nvPr/>
        </p:nvSpPr>
        <p:spPr bwMode="auto">
          <a:xfrm>
            <a:off x="5754797" y="3050489"/>
            <a:ext cx="2508454" cy="8757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 anchor="b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800" b="1" dirty="0" smtClean="0">
                <a:solidFill>
                  <a:schemeClr val="bg1"/>
                </a:solidFill>
              </a:rPr>
              <a:t>Team </a:t>
            </a:r>
            <a:endParaRPr lang="en-US" altLang="zh-CN" sz="1800" b="1" dirty="0" smtClean="0">
              <a:solidFill>
                <a:schemeClr val="bg1"/>
              </a:solidFill>
            </a:endParaRP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800" b="1" dirty="0" smtClean="0">
                <a:solidFill>
                  <a:schemeClr val="bg1"/>
                </a:solidFill>
              </a:rPr>
              <a:t>Members</a:t>
            </a:r>
            <a:endParaRPr lang="en-US" altLang="zh-CN" sz="1800" b="1" dirty="0">
              <a:solidFill>
                <a:schemeClr val="bg1"/>
              </a:solidFill>
            </a:endParaRPr>
          </a:p>
        </p:txBody>
      </p:sp>
      <p:sp>
        <p:nvSpPr>
          <p:cNvPr id="74" name="îš1îďè">
            <a:extLst>
              <a:ext uri="{FF2B5EF4-FFF2-40B4-BE49-F238E27FC236}">
                <a16:creationId xmlns:a16="http://schemas.microsoft.com/office/drawing/2014/main" id="{4D5C24C6-4DD0-4193-AD42-019C1134797B}"/>
              </a:ext>
            </a:extLst>
          </p:cNvPr>
          <p:cNvSpPr txBox="1"/>
          <p:nvPr/>
        </p:nvSpPr>
        <p:spPr bwMode="auto">
          <a:xfrm>
            <a:off x="5001843" y="2051913"/>
            <a:ext cx="2108063" cy="3875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 anchor="b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800" b="1" dirty="0" smtClean="0">
                <a:solidFill>
                  <a:schemeClr val="bg1"/>
                </a:solidFill>
              </a:rPr>
              <a:t>Colleges</a:t>
            </a:r>
            <a:endParaRPr lang="en-US" altLang="zh-CN" sz="1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2476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/>
      <p:bldP spid="72" grpId="0"/>
      <p:bldP spid="73" grpId="0"/>
      <p:bldP spid="7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1" name="表格 8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9873511"/>
              </p:ext>
            </p:extLst>
          </p:nvPr>
        </p:nvGraphicFramePr>
        <p:xfrm>
          <a:off x="2272595" y="1214188"/>
          <a:ext cx="8127999" cy="4666374"/>
        </p:xfrm>
        <a:graphic>
          <a:graphicData uri="http://schemas.openxmlformats.org/drawingml/2006/table">
            <a:tbl>
              <a:tblPr firstRow="1" bandRow="1"/>
              <a:tblGrid>
                <a:gridCol w="2709333">
                  <a:extLst>
                    <a:ext uri="{9D8B030D-6E8A-4147-A177-3AD203B41FA5}">
                      <a16:colId xmlns:a16="http://schemas.microsoft.com/office/drawing/2014/main" val="1681671400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814595632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564069842"/>
                    </a:ext>
                  </a:extLst>
                </a:gridCol>
              </a:tblGrid>
              <a:tr h="1555458">
                <a:tc>
                  <a:txBody>
                    <a:bodyPr/>
                    <a:lstStyle>
                      <a:lvl1pPr marL="0" algn="l" defTabSz="914354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1pPr>
                      <a:lvl2pPr marL="457178" algn="l" defTabSz="914354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2pPr>
                      <a:lvl3pPr marL="914354" algn="l" defTabSz="914354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3pPr>
                      <a:lvl4pPr marL="1371532" algn="l" defTabSz="914354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4pPr>
                      <a:lvl5pPr marL="1828709" algn="l" defTabSz="914354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5pPr>
                      <a:lvl6pPr marL="2285886" algn="l" defTabSz="914354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6pPr>
                      <a:lvl7pPr marL="2743062" algn="l" defTabSz="914354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7pPr>
                      <a:lvl8pPr marL="3200240" algn="l" defTabSz="914354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8pPr>
                      <a:lvl9pPr marL="3657418" algn="l" defTabSz="914354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9pPr>
                    </a:lstStyle>
                    <a:p>
                      <a:endParaRPr lang="zh-CN" altLang="en-US" dirty="0"/>
                    </a:p>
                  </a:txBody>
                  <a:tcPr>
                    <a:lnL w="12700" cmpd="sng">
                      <a:solidFill>
                        <a:srgbClr val="A5A5A5"/>
                      </a:solidFill>
                    </a:lnL>
                    <a:lnR w="12700" cmpd="sng">
                      <a:solidFill>
                        <a:srgbClr val="A5A5A5"/>
                      </a:solidFill>
                    </a:lnR>
                    <a:lnT w="12700" cmpd="sng">
                      <a:solidFill>
                        <a:srgbClr val="A5A5A5"/>
                      </a:solidFill>
                    </a:lnT>
                    <a:lnB w="25400" cmpd="sng">
                      <a:solidFill>
                        <a:srgbClr val="A5A5A5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54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1pPr>
                      <a:lvl2pPr marL="457178" algn="l" defTabSz="914354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2pPr>
                      <a:lvl3pPr marL="914354" algn="l" defTabSz="914354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3pPr>
                      <a:lvl4pPr marL="1371532" algn="l" defTabSz="914354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4pPr>
                      <a:lvl5pPr marL="1828709" algn="l" defTabSz="914354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5pPr>
                      <a:lvl6pPr marL="2285886" algn="l" defTabSz="914354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6pPr>
                      <a:lvl7pPr marL="2743062" algn="l" defTabSz="914354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7pPr>
                      <a:lvl8pPr marL="3200240" algn="l" defTabSz="914354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8pPr>
                      <a:lvl9pPr marL="3657418" algn="l" defTabSz="914354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9pPr>
                    </a:lstStyle>
                    <a:p>
                      <a:endParaRPr lang="zh-CN" altLang="en-US" dirty="0"/>
                    </a:p>
                  </a:txBody>
                  <a:tcPr>
                    <a:lnL w="12700" cmpd="sng">
                      <a:solidFill>
                        <a:srgbClr val="A5A5A5"/>
                      </a:solidFill>
                    </a:lnL>
                    <a:lnR w="12700" cmpd="sng">
                      <a:solidFill>
                        <a:srgbClr val="A5A5A5"/>
                      </a:solidFill>
                    </a:lnR>
                    <a:lnT w="12700" cmpd="sng">
                      <a:solidFill>
                        <a:srgbClr val="A5A5A5"/>
                      </a:solidFill>
                    </a:lnT>
                    <a:lnB w="25400" cmpd="sng">
                      <a:solidFill>
                        <a:srgbClr val="A5A5A5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54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1pPr>
                      <a:lvl2pPr marL="457178" algn="l" defTabSz="914354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2pPr>
                      <a:lvl3pPr marL="914354" algn="l" defTabSz="914354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3pPr>
                      <a:lvl4pPr marL="1371532" algn="l" defTabSz="914354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4pPr>
                      <a:lvl5pPr marL="1828709" algn="l" defTabSz="914354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5pPr>
                      <a:lvl6pPr marL="2285886" algn="l" defTabSz="914354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6pPr>
                      <a:lvl7pPr marL="2743062" algn="l" defTabSz="914354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7pPr>
                      <a:lvl8pPr marL="3200240" algn="l" defTabSz="914354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8pPr>
                      <a:lvl9pPr marL="3657418" algn="l" defTabSz="914354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9pPr>
                    </a:lstStyle>
                    <a:p>
                      <a:endParaRPr lang="zh-CN" altLang="en-US" dirty="0"/>
                    </a:p>
                  </a:txBody>
                  <a:tcPr>
                    <a:lnL w="12700" cmpd="sng">
                      <a:solidFill>
                        <a:srgbClr val="A5A5A5"/>
                      </a:solidFill>
                    </a:lnL>
                    <a:lnR w="12700" cmpd="sng">
                      <a:solidFill>
                        <a:srgbClr val="A5A5A5"/>
                      </a:solidFill>
                    </a:lnR>
                    <a:lnT w="12700" cmpd="sng">
                      <a:solidFill>
                        <a:srgbClr val="A5A5A5"/>
                      </a:solidFill>
                    </a:lnT>
                    <a:lnB w="25400" cmpd="sng">
                      <a:solidFill>
                        <a:srgbClr val="A5A5A5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21549107"/>
                  </a:ext>
                </a:extLst>
              </a:tr>
              <a:tr h="1555458">
                <a:tc>
                  <a:txBody>
                    <a:bodyPr/>
                    <a:lstStyle>
                      <a:lvl1pPr marL="0" algn="l" defTabSz="914354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1pPr>
                      <a:lvl2pPr marL="457178" algn="l" defTabSz="914354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2pPr>
                      <a:lvl3pPr marL="914354" algn="l" defTabSz="914354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3pPr>
                      <a:lvl4pPr marL="1371532" algn="l" defTabSz="914354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4pPr>
                      <a:lvl5pPr marL="1828709" algn="l" defTabSz="914354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5pPr>
                      <a:lvl6pPr marL="2285886" algn="l" defTabSz="914354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6pPr>
                      <a:lvl7pPr marL="2743062" algn="l" defTabSz="914354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7pPr>
                      <a:lvl8pPr marL="3200240" algn="l" defTabSz="914354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8pPr>
                      <a:lvl9pPr marL="3657418" algn="l" defTabSz="914354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9pPr>
                    </a:lstStyle>
                    <a:p>
                      <a:endParaRPr lang="zh-CN" altLang="en-US" dirty="0"/>
                    </a:p>
                  </a:txBody>
                  <a:tcPr>
                    <a:lnL w="12700" cmpd="sng">
                      <a:solidFill>
                        <a:srgbClr val="A5A5A5"/>
                      </a:solidFill>
                    </a:lnL>
                    <a:lnR w="12700" cmpd="sng">
                      <a:solidFill>
                        <a:srgbClr val="A5A5A5"/>
                      </a:solidFill>
                    </a:lnR>
                    <a:lnT w="25400" cmpd="sng">
                      <a:solidFill>
                        <a:srgbClr val="A5A5A5"/>
                      </a:solidFill>
                    </a:lnT>
                    <a:lnB w="12700" cmpd="sng">
                      <a:solidFill>
                        <a:srgbClr val="A5A5A5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354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1pPr>
                      <a:lvl2pPr marL="457178" algn="l" defTabSz="914354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2pPr>
                      <a:lvl3pPr marL="914354" algn="l" defTabSz="914354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3pPr>
                      <a:lvl4pPr marL="1371532" algn="l" defTabSz="914354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4pPr>
                      <a:lvl5pPr marL="1828709" algn="l" defTabSz="914354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5pPr>
                      <a:lvl6pPr marL="2285886" algn="l" defTabSz="914354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6pPr>
                      <a:lvl7pPr marL="2743062" algn="l" defTabSz="914354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7pPr>
                      <a:lvl8pPr marL="3200240" algn="l" defTabSz="914354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8pPr>
                      <a:lvl9pPr marL="3657418" algn="l" defTabSz="914354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9pPr>
                    </a:lstStyle>
                    <a:p>
                      <a:endParaRPr lang="zh-CN" altLang="en-US" dirty="0"/>
                    </a:p>
                  </a:txBody>
                  <a:tcPr>
                    <a:lnL w="12700" cmpd="sng">
                      <a:solidFill>
                        <a:srgbClr val="A5A5A5"/>
                      </a:solidFill>
                    </a:lnL>
                    <a:lnR w="12700" cmpd="sng">
                      <a:solidFill>
                        <a:srgbClr val="A5A5A5"/>
                      </a:solidFill>
                    </a:lnR>
                    <a:lnT w="25400" cmpd="sng">
                      <a:solidFill>
                        <a:srgbClr val="A5A5A5"/>
                      </a:solidFill>
                    </a:lnT>
                    <a:lnB w="12700" cmpd="sng">
                      <a:solidFill>
                        <a:srgbClr val="A5A5A5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354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1pPr>
                      <a:lvl2pPr marL="457178" algn="l" defTabSz="914354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2pPr>
                      <a:lvl3pPr marL="914354" algn="l" defTabSz="914354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3pPr>
                      <a:lvl4pPr marL="1371532" algn="l" defTabSz="914354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4pPr>
                      <a:lvl5pPr marL="1828709" algn="l" defTabSz="914354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5pPr>
                      <a:lvl6pPr marL="2285886" algn="l" defTabSz="914354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6pPr>
                      <a:lvl7pPr marL="2743062" algn="l" defTabSz="914354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7pPr>
                      <a:lvl8pPr marL="3200240" algn="l" defTabSz="914354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8pPr>
                      <a:lvl9pPr marL="3657418" algn="l" defTabSz="914354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9pPr>
                    </a:lstStyle>
                    <a:p>
                      <a:endParaRPr lang="zh-CN" altLang="en-US" dirty="0"/>
                    </a:p>
                  </a:txBody>
                  <a:tcPr>
                    <a:lnL w="12700" cmpd="sng">
                      <a:solidFill>
                        <a:srgbClr val="A5A5A5"/>
                      </a:solidFill>
                    </a:lnL>
                    <a:lnR w="12700" cmpd="sng">
                      <a:solidFill>
                        <a:srgbClr val="A5A5A5"/>
                      </a:solidFill>
                    </a:lnR>
                    <a:lnT w="25400" cmpd="sng">
                      <a:solidFill>
                        <a:srgbClr val="A5A5A5"/>
                      </a:solidFill>
                    </a:lnT>
                    <a:lnB w="12700" cmpd="sng">
                      <a:solidFill>
                        <a:srgbClr val="A5A5A5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6400097"/>
                  </a:ext>
                </a:extLst>
              </a:tr>
              <a:tr h="1555458">
                <a:tc>
                  <a:txBody>
                    <a:bodyPr/>
                    <a:lstStyle>
                      <a:lvl1pPr marL="0" algn="l" defTabSz="914354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1pPr>
                      <a:lvl2pPr marL="457178" algn="l" defTabSz="914354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2pPr>
                      <a:lvl3pPr marL="914354" algn="l" defTabSz="914354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3pPr>
                      <a:lvl4pPr marL="1371532" algn="l" defTabSz="914354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4pPr>
                      <a:lvl5pPr marL="1828709" algn="l" defTabSz="914354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5pPr>
                      <a:lvl6pPr marL="2285886" algn="l" defTabSz="914354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6pPr>
                      <a:lvl7pPr marL="2743062" algn="l" defTabSz="914354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7pPr>
                      <a:lvl8pPr marL="3200240" algn="l" defTabSz="914354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8pPr>
                      <a:lvl9pPr marL="3657418" algn="l" defTabSz="914354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9pPr>
                    </a:lstStyle>
                    <a:p>
                      <a:endParaRPr lang="zh-CN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rgbClr val="A5A5A5"/>
                      </a:solidFill>
                    </a:lnL>
                    <a:lnR w="12700" cmpd="sng">
                      <a:solidFill>
                        <a:srgbClr val="A5A5A5"/>
                      </a:solidFill>
                    </a:lnR>
                    <a:lnT w="12700" cmpd="sng">
                      <a:solidFill>
                        <a:srgbClr val="A5A5A5"/>
                      </a:solidFill>
                    </a:lnT>
                    <a:lnB w="12700" cmpd="sng">
                      <a:solidFill>
                        <a:srgbClr val="A5A5A5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54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1pPr>
                      <a:lvl2pPr marL="457178" algn="l" defTabSz="914354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2pPr>
                      <a:lvl3pPr marL="914354" algn="l" defTabSz="914354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3pPr>
                      <a:lvl4pPr marL="1371532" algn="l" defTabSz="914354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4pPr>
                      <a:lvl5pPr marL="1828709" algn="l" defTabSz="914354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5pPr>
                      <a:lvl6pPr marL="2285886" algn="l" defTabSz="914354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6pPr>
                      <a:lvl7pPr marL="2743062" algn="l" defTabSz="914354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7pPr>
                      <a:lvl8pPr marL="3200240" algn="l" defTabSz="914354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8pPr>
                      <a:lvl9pPr marL="3657418" algn="l" defTabSz="914354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9pPr>
                    </a:lstStyle>
                    <a:p>
                      <a:endParaRPr lang="zh-CN" altLang="en-US" dirty="0"/>
                    </a:p>
                  </a:txBody>
                  <a:tcPr>
                    <a:lnL w="12700" cmpd="sng">
                      <a:solidFill>
                        <a:srgbClr val="A5A5A5"/>
                      </a:solidFill>
                    </a:lnL>
                    <a:lnR w="12700" cmpd="sng">
                      <a:solidFill>
                        <a:srgbClr val="A5A5A5"/>
                      </a:solidFill>
                    </a:lnR>
                    <a:lnT w="12700" cmpd="sng">
                      <a:solidFill>
                        <a:srgbClr val="A5A5A5"/>
                      </a:solidFill>
                    </a:lnT>
                    <a:lnB w="12700" cmpd="sng">
                      <a:solidFill>
                        <a:srgbClr val="A5A5A5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54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1pPr>
                      <a:lvl2pPr marL="457178" algn="l" defTabSz="914354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2pPr>
                      <a:lvl3pPr marL="914354" algn="l" defTabSz="914354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3pPr>
                      <a:lvl4pPr marL="1371532" algn="l" defTabSz="914354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4pPr>
                      <a:lvl5pPr marL="1828709" algn="l" defTabSz="914354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5pPr>
                      <a:lvl6pPr marL="2285886" algn="l" defTabSz="914354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6pPr>
                      <a:lvl7pPr marL="2743062" algn="l" defTabSz="914354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7pPr>
                      <a:lvl8pPr marL="3200240" algn="l" defTabSz="914354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8pPr>
                      <a:lvl9pPr marL="3657418" algn="l" defTabSz="914354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等线" panose="020F0502020204030204"/>
                        </a:defRPr>
                      </a:lvl9pPr>
                    </a:lstStyle>
                    <a:p>
                      <a:endParaRPr lang="zh-CN" altLang="en-US" dirty="0"/>
                    </a:p>
                  </a:txBody>
                  <a:tcPr>
                    <a:lnL w="12700" cmpd="sng">
                      <a:solidFill>
                        <a:srgbClr val="A5A5A5"/>
                      </a:solidFill>
                    </a:lnL>
                    <a:lnR w="12700" cmpd="sng">
                      <a:solidFill>
                        <a:srgbClr val="A5A5A5"/>
                      </a:solidFill>
                    </a:lnR>
                    <a:lnT w="12700" cmpd="sng">
                      <a:solidFill>
                        <a:srgbClr val="A5A5A5"/>
                      </a:solidFill>
                    </a:lnT>
                    <a:lnB w="12700" cmpd="sng">
                      <a:solidFill>
                        <a:srgbClr val="A5A5A5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3963710"/>
                  </a:ext>
                </a:extLst>
              </a:tr>
            </a:tbl>
          </a:graphicData>
        </a:graphic>
      </p:graphicFrame>
      <p:sp>
        <p:nvSpPr>
          <p:cNvPr id="82" name="矩形 81"/>
          <p:cNvSpPr/>
          <p:nvPr/>
        </p:nvSpPr>
        <p:spPr>
          <a:xfrm rot="16200000">
            <a:off x="165625" y="3204706"/>
            <a:ext cx="2542684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400" dirty="0" smtClean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Power of Influence</a:t>
            </a:r>
            <a:endParaRPr lang="zh-CN" altLang="en-US" sz="240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83" name="矩形 82"/>
          <p:cNvSpPr/>
          <p:nvPr/>
        </p:nvSpPr>
        <p:spPr>
          <a:xfrm>
            <a:off x="2272595" y="5239021"/>
            <a:ext cx="1262012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zh-CN" sz="1600" dirty="0" smtClean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Tesla Motors</a:t>
            </a:r>
          </a:p>
          <a:p>
            <a:r>
              <a:rPr lang="en-US" altLang="zh-CN" sz="1600" dirty="0" smtClean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……..</a:t>
            </a:r>
            <a:endParaRPr lang="zh-CN" altLang="en-US" sz="160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84" name="矩形 83"/>
          <p:cNvSpPr/>
          <p:nvPr/>
        </p:nvSpPr>
        <p:spPr>
          <a:xfrm>
            <a:off x="2272595" y="4939501"/>
            <a:ext cx="1988045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600" dirty="0" smtClean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Ford Motor Company</a:t>
            </a:r>
            <a:endParaRPr lang="zh-CN" altLang="en-US" sz="160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85" name="矩形 84"/>
          <p:cNvSpPr/>
          <p:nvPr/>
        </p:nvSpPr>
        <p:spPr>
          <a:xfrm>
            <a:off x="2272595" y="4654461"/>
            <a:ext cx="1481496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600" dirty="0" smtClean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General Motors</a:t>
            </a:r>
            <a:endParaRPr lang="zh-CN" altLang="en-US" sz="160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86" name="矩形 85"/>
          <p:cNvSpPr/>
          <p:nvPr/>
        </p:nvSpPr>
        <p:spPr>
          <a:xfrm>
            <a:off x="2241882" y="4337547"/>
            <a:ext cx="2794356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dirty="0" smtClean="0">
                <a:ln w="0"/>
                <a:solidFill>
                  <a:srgbClr val="5B9BD5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等线" panose="020F0502020204030204"/>
                <a:ea typeface="等线" panose="02010600030101010101" pitchFamily="2" charset="-122"/>
              </a:rPr>
              <a:t>American Car Companies</a:t>
            </a:r>
            <a:endParaRPr lang="zh-CN" altLang="en-US" dirty="0">
              <a:ln w="0"/>
              <a:solidFill>
                <a:srgbClr val="5B9BD5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87" name="矩形 86"/>
          <p:cNvSpPr/>
          <p:nvPr/>
        </p:nvSpPr>
        <p:spPr>
          <a:xfrm>
            <a:off x="2479927" y="3362709"/>
            <a:ext cx="2318263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dirty="0" smtClean="0">
                <a:ln w="0"/>
                <a:solidFill>
                  <a:srgbClr val="5B9BD5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等线" panose="020F0502020204030204"/>
                <a:ea typeface="等线" panose="02010600030101010101" pitchFamily="2" charset="-122"/>
              </a:rPr>
              <a:t>The Boeing Company</a:t>
            </a:r>
            <a:endParaRPr lang="zh-CN" altLang="en-US" dirty="0">
              <a:ln w="0"/>
              <a:solidFill>
                <a:srgbClr val="5B9BD5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88" name="矩形 87"/>
          <p:cNvSpPr/>
          <p:nvPr/>
        </p:nvSpPr>
        <p:spPr>
          <a:xfrm>
            <a:off x="2034836" y="1631491"/>
            <a:ext cx="3208447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dirty="0" smtClean="0">
                <a:ln w="0"/>
                <a:solidFill>
                  <a:srgbClr val="5B9BD5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等线" panose="020F0502020204030204"/>
                <a:ea typeface="等线" panose="02010600030101010101" pitchFamily="2" charset="-122"/>
              </a:rPr>
              <a:t>National Aeronautics and Space Administration</a:t>
            </a:r>
          </a:p>
        </p:txBody>
      </p:sp>
      <p:sp>
        <p:nvSpPr>
          <p:cNvPr id="89" name="矩形 88"/>
          <p:cNvSpPr/>
          <p:nvPr/>
        </p:nvSpPr>
        <p:spPr>
          <a:xfrm>
            <a:off x="7795698" y="1308325"/>
            <a:ext cx="2512946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dirty="0" smtClean="0">
                <a:ln w="0"/>
                <a:solidFill>
                  <a:srgbClr val="00B05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等线" panose="020F0502020204030204"/>
                <a:ea typeface="等线" panose="02010600030101010101" pitchFamily="2" charset="-122"/>
              </a:rPr>
              <a:t>Civil Aviation Administration of China</a:t>
            </a:r>
            <a:endParaRPr lang="zh-CN" altLang="en-US" dirty="0">
              <a:ln w="0"/>
              <a:solidFill>
                <a:srgbClr val="00B05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90" name="矩形 89"/>
          <p:cNvSpPr/>
          <p:nvPr/>
        </p:nvSpPr>
        <p:spPr>
          <a:xfrm>
            <a:off x="7563483" y="2048793"/>
            <a:ext cx="2977376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dirty="0" smtClean="0">
                <a:ln w="0"/>
                <a:solidFill>
                  <a:srgbClr val="00B05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等线" panose="020F0502020204030204"/>
                <a:ea typeface="等线" panose="02010600030101010101" pitchFamily="2" charset="-122"/>
              </a:rPr>
              <a:t>French Aviation Administration</a:t>
            </a:r>
            <a:endParaRPr lang="zh-CN" altLang="en-US" dirty="0">
              <a:ln w="0"/>
              <a:solidFill>
                <a:srgbClr val="00B05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91" name="矩形 90"/>
          <p:cNvSpPr/>
          <p:nvPr/>
        </p:nvSpPr>
        <p:spPr>
          <a:xfrm>
            <a:off x="7563483" y="3362709"/>
            <a:ext cx="2977376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dirty="0" smtClean="0">
                <a:ln w="0"/>
                <a:solidFill>
                  <a:srgbClr val="00B05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等线" panose="020F0502020204030204"/>
                <a:ea typeface="等线" panose="02010600030101010101" pitchFamily="2" charset="-122"/>
              </a:rPr>
              <a:t>Airbus</a:t>
            </a:r>
            <a:endParaRPr lang="zh-CN" altLang="en-US" dirty="0">
              <a:ln w="0"/>
              <a:solidFill>
                <a:srgbClr val="00B05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92" name="矩形 91"/>
          <p:cNvSpPr/>
          <p:nvPr/>
        </p:nvSpPr>
        <p:spPr>
          <a:xfrm>
            <a:off x="7682091" y="4274804"/>
            <a:ext cx="3493778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CN" dirty="0" smtClean="0">
                <a:ln w="0"/>
                <a:solidFill>
                  <a:srgbClr val="00B05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等线" panose="020F0502020204030204"/>
                <a:ea typeface="等线" panose="02010600030101010101" pitchFamily="2" charset="-122"/>
              </a:rPr>
              <a:t>Chinese and French Car Companies</a:t>
            </a:r>
            <a:endParaRPr lang="zh-CN" altLang="en-US" dirty="0">
              <a:ln w="0"/>
              <a:solidFill>
                <a:srgbClr val="00B05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93" name="矩形 92"/>
          <p:cNvSpPr/>
          <p:nvPr/>
        </p:nvSpPr>
        <p:spPr>
          <a:xfrm>
            <a:off x="7691907" y="4822438"/>
            <a:ext cx="801823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600" dirty="0" smtClean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Citroen</a:t>
            </a:r>
            <a:endParaRPr lang="zh-CN" altLang="en-US" sz="160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94" name="矩形 93"/>
          <p:cNvSpPr/>
          <p:nvPr/>
        </p:nvSpPr>
        <p:spPr>
          <a:xfrm>
            <a:off x="7682091" y="5069744"/>
            <a:ext cx="1240661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600" dirty="0" err="1" smtClean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Wolkswagen</a:t>
            </a:r>
            <a:endParaRPr lang="en-US" altLang="zh-CN" sz="1600" dirty="0" smtClean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600" dirty="0" smtClean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………</a:t>
            </a:r>
            <a:endParaRPr lang="zh-CN" altLang="en-US" sz="160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95" name="矩形 94"/>
          <p:cNvSpPr/>
          <p:nvPr/>
        </p:nvSpPr>
        <p:spPr>
          <a:xfrm>
            <a:off x="5279906" y="1769990"/>
            <a:ext cx="2140330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dirty="0" smtClean="0">
                <a:ln w="0"/>
                <a:solidFill>
                  <a:srgbClr val="ED7D31">
                    <a:lumMod val="75000"/>
                  </a:srgb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Railway Department</a:t>
            </a:r>
            <a:endParaRPr lang="zh-CN" altLang="en-US" dirty="0">
              <a:ln w="0"/>
              <a:solidFill>
                <a:srgbClr val="ED7D31">
                  <a:lumMod val="75000"/>
                </a:srgb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96" name="矩形 95"/>
          <p:cNvSpPr/>
          <p:nvPr/>
        </p:nvSpPr>
        <p:spPr>
          <a:xfrm>
            <a:off x="5900953" y="3362709"/>
            <a:ext cx="928459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dirty="0" smtClean="0">
                <a:ln w="0"/>
                <a:solidFill>
                  <a:srgbClr val="ED7D31">
                    <a:lumMod val="75000"/>
                  </a:srgb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Airlines</a:t>
            </a:r>
            <a:endParaRPr lang="zh-CN" altLang="en-US" dirty="0">
              <a:ln w="0"/>
              <a:solidFill>
                <a:srgbClr val="ED7D31">
                  <a:lumMod val="75000"/>
                </a:srgb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97" name="矩形 96"/>
          <p:cNvSpPr/>
          <p:nvPr/>
        </p:nvSpPr>
        <p:spPr>
          <a:xfrm>
            <a:off x="5198836" y="4822438"/>
            <a:ext cx="2332691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dirty="0" smtClean="0">
                <a:ln w="0"/>
                <a:solidFill>
                  <a:srgbClr val="ED7D31">
                    <a:lumMod val="75000"/>
                  </a:srgb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Maintenance Company</a:t>
            </a:r>
            <a:endParaRPr lang="zh-CN" altLang="en-US" dirty="0">
              <a:ln w="0"/>
              <a:solidFill>
                <a:srgbClr val="ED7D31">
                  <a:lumMod val="75000"/>
                </a:srgb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98" name="矩形 97"/>
          <p:cNvSpPr/>
          <p:nvPr/>
        </p:nvSpPr>
        <p:spPr>
          <a:xfrm>
            <a:off x="5093839" y="245755"/>
            <a:ext cx="2542684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400" dirty="0" smtClean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Support for Project</a:t>
            </a:r>
            <a:endParaRPr lang="zh-CN" altLang="en-US" sz="240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99" name="直接箭头连接符 98"/>
          <p:cNvCxnSpPr/>
          <p:nvPr/>
        </p:nvCxnSpPr>
        <p:spPr>
          <a:xfrm flipV="1">
            <a:off x="1653728" y="926088"/>
            <a:ext cx="11292" cy="5627409"/>
          </a:xfrm>
          <a:prstGeom prst="straightConnector1">
            <a:avLst/>
          </a:prstGeom>
          <a:noFill/>
          <a:ln w="5715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00" name="直接箭头连接符 99"/>
          <p:cNvCxnSpPr/>
          <p:nvPr/>
        </p:nvCxnSpPr>
        <p:spPr>
          <a:xfrm>
            <a:off x="1653728" y="6545330"/>
            <a:ext cx="9388468" cy="8167"/>
          </a:xfrm>
          <a:prstGeom prst="straightConnector1">
            <a:avLst/>
          </a:prstGeom>
          <a:noFill/>
          <a:ln w="5715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01" name="矩形 100"/>
          <p:cNvSpPr/>
          <p:nvPr/>
        </p:nvSpPr>
        <p:spPr>
          <a:xfrm>
            <a:off x="2668282" y="783487"/>
            <a:ext cx="1941558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dirty="0" smtClean="0">
                <a:ln w="0"/>
                <a:solidFill>
                  <a:srgbClr val="5B9BD5">
                    <a:lumMod val="75000"/>
                  </a:srgb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Opposed to project</a:t>
            </a:r>
            <a:endParaRPr lang="zh-CN" altLang="en-US" dirty="0">
              <a:ln w="0"/>
              <a:solidFill>
                <a:srgbClr val="5B9BD5">
                  <a:lumMod val="75000"/>
                </a:srgb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02" name="矩形 101"/>
          <p:cNvSpPr/>
          <p:nvPr/>
        </p:nvSpPr>
        <p:spPr>
          <a:xfrm>
            <a:off x="7985212" y="790384"/>
            <a:ext cx="2133918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dirty="0" smtClean="0">
                <a:ln w="0"/>
                <a:solidFill>
                  <a:srgbClr val="5B9BD5">
                    <a:lumMod val="75000"/>
                  </a:srgb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Supporters of project</a:t>
            </a:r>
            <a:endParaRPr lang="zh-CN" altLang="en-US" dirty="0">
              <a:ln w="0"/>
              <a:solidFill>
                <a:srgbClr val="5B9BD5">
                  <a:lumMod val="75000"/>
                </a:srgb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03" name="矩形 102"/>
          <p:cNvSpPr/>
          <p:nvPr/>
        </p:nvSpPr>
        <p:spPr>
          <a:xfrm>
            <a:off x="5197717" y="809167"/>
            <a:ext cx="2334935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dirty="0" smtClean="0">
                <a:ln w="0"/>
                <a:solidFill>
                  <a:srgbClr val="5B9BD5">
                    <a:lumMod val="75000"/>
                  </a:srgb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Indifferent or uncertain</a:t>
            </a:r>
            <a:endParaRPr lang="zh-CN" altLang="en-US" dirty="0">
              <a:ln w="0"/>
              <a:solidFill>
                <a:srgbClr val="5B9BD5">
                  <a:lumMod val="75000"/>
                </a:srgb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04" name="矩形 103"/>
          <p:cNvSpPr/>
          <p:nvPr/>
        </p:nvSpPr>
        <p:spPr>
          <a:xfrm rot="16200000">
            <a:off x="1675048" y="1801941"/>
            <a:ext cx="646331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dirty="0" smtClean="0">
                <a:ln w="0"/>
                <a:solidFill>
                  <a:srgbClr val="5B9BD5">
                    <a:lumMod val="75000"/>
                  </a:srgb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High</a:t>
            </a:r>
            <a:endParaRPr lang="zh-CN" altLang="en-US" dirty="0">
              <a:ln w="0"/>
              <a:solidFill>
                <a:srgbClr val="5B9BD5">
                  <a:lumMod val="75000"/>
                </a:srgb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05" name="矩形 104"/>
          <p:cNvSpPr/>
          <p:nvPr/>
        </p:nvSpPr>
        <p:spPr>
          <a:xfrm rot="16200000">
            <a:off x="1510450" y="3322305"/>
            <a:ext cx="966931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dirty="0" smtClean="0">
                <a:ln w="0"/>
                <a:solidFill>
                  <a:srgbClr val="5B9BD5">
                    <a:lumMod val="75000"/>
                  </a:srgb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Medium</a:t>
            </a:r>
            <a:endParaRPr lang="zh-CN" altLang="en-US" dirty="0">
              <a:ln w="0"/>
              <a:solidFill>
                <a:srgbClr val="5B9BD5">
                  <a:lumMod val="75000"/>
                </a:srgb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06" name="矩形 105"/>
          <p:cNvSpPr/>
          <p:nvPr/>
        </p:nvSpPr>
        <p:spPr>
          <a:xfrm rot="16200000">
            <a:off x="1665560" y="4850570"/>
            <a:ext cx="656714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dirty="0" smtClean="0">
                <a:ln w="0"/>
                <a:solidFill>
                  <a:srgbClr val="5B9BD5">
                    <a:lumMod val="75000"/>
                  </a:srgb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Low</a:t>
            </a:r>
            <a:endParaRPr lang="zh-CN" altLang="en-US" dirty="0">
              <a:ln w="0"/>
              <a:solidFill>
                <a:srgbClr val="5B9BD5">
                  <a:lumMod val="75000"/>
                </a:srgb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07" name="矩形 106"/>
          <p:cNvSpPr/>
          <p:nvPr/>
        </p:nvSpPr>
        <p:spPr>
          <a:xfrm>
            <a:off x="3091472" y="5960861"/>
            <a:ext cx="1095172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000" dirty="0" smtClean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Blockers</a:t>
            </a:r>
            <a:endParaRPr lang="zh-CN" altLang="en-US" sz="200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08" name="矩形 107"/>
          <p:cNvSpPr/>
          <p:nvPr/>
        </p:nvSpPr>
        <p:spPr>
          <a:xfrm>
            <a:off x="5491803" y="5980880"/>
            <a:ext cx="1746760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000" dirty="0" smtClean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Floating Voters</a:t>
            </a:r>
            <a:endParaRPr lang="zh-CN" altLang="en-US" sz="200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09" name="矩形 108"/>
          <p:cNvSpPr/>
          <p:nvPr/>
        </p:nvSpPr>
        <p:spPr>
          <a:xfrm>
            <a:off x="8376346" y="5969806"/>
            <a:ext cx="1351653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000" dirty="0" smtClean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Champions</a:t>
            </a:r>
            <a:endParaRPr lang="zh-CN" altLang="en-US" sz="200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4" name="标题 1"/>
          <p:cNvSpPr txBox="1">
            <a:spLocks/>
          </p:cNvSpPr>
          <p:nvPr/>
        </p:nvSpPr>
        <p:spPr>
          <a:xfrm>
            <a:off x="475671" y="388736"/>
            <a:ext cx="10850563" cy="1028699"/>
          </a:xfrm>
          <a:prstGeom prst="rect">
            <a:avLst/>
          </a:prstGeom>
        </p:spPr>
        <p:txBody>
          <a:bodyPr/>
          <a:lstStyle>
            <a:lvl1pPr algn="l" defTabSz="9143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mtClean="0"/>
              <a:t>Stakeholders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28434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Technology Management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4</a:t>
            </a:fld>
            <a:endParaRPr lang="zh-CN" altLang="en-US"/>
          </a:p>
        </p:txBody>
      </p:sp>
      <p:grpSp>
        <p:nvGrpSpPr>
          <p:cNvPr id="5" name="eaa5fb01-bbe2-42b0-be99-0e2d6e93ca03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2"/>
            </p:custDataLst>
          </p:nvPr>
        </p:nvGrpSpPr>
        <p:grpSpPr>
          <a:xfrm>
            <a:off x="3005931" y="3789187"/>
            <a:ext cx="6180138" cy="3067051"/>
            <a:chOff x="3005931" y="3789187"/>
            <a:chExt cx="6180138" cy="3067051"/>
          </a:xfrm>
        </p:grpSpPr>
        <p:grpSp>
          <p:nvGrpSpPr>
            <p:cNvPr id="6" name="ïşliďê"/>
            <p:cNvGrpSpPr/>
            <p:nvPr/>
          </p:nvGrpSpPr>
          <p:grpSpPr>
            <a:xfrm>
              <a:off x="3005931" y="3789187"/>
              <a:ext cx="6180138" cy="3067051"/>
              <a:chOff x="3005931" y="3789187"/>
              <a:chExt cx="6180138" cy="3067051"/>
            </a:xfrm>
          </p:grpSpPr>
          <p:sp>
            <p:nvSpPr>
              <p:cNvPr id="23" name="iṧḻïḓé"/>
              <p:cNvSpPr/>
              <p:nvPr/>
            </p:nvSpPr>
            <p:spPr bwMode="auto">
              <a:xfrm>
                <a:off x="6247606" y="3974925"/>
                <a:ext cx="2938463" cy="2881313"/>
              </a:xfrm>
              <a:custGeom>
                <a:avLst/>
                <a:gdLst>
                  <a:gd name="T0" fmla="*/ 782 w 782"/>
                  <a:gd name="T1" fmla="*/ 766 h 766"/>
                  <a:gd name="T2" fmla="*/ 782 w 782"/>
                  <a:gd name="T3" fmla="*/ 761 h 766"/>
                  <a:gd name="T4" fmla="*/ 759 w 782"/>
                  <a:gd name="T5" fmla="*/ 579 h 766"/>
                  <a:gd name="T6" fmla="*/ 366 w 782"/>
                  <a:gd name="T7" fmla="*/ 13 h 766"/>
                  <a:gd name="T8" fmla="*/ 343 w 782"/>
                  <a:gd name="T9" fmla="*/ 14 h 766"/>
                  <a:gd name="T10" fmla="*/ 4 w 782"/>
                  <a:gd name="T11" fmla="*/ 559 h 766"/>
                  <a:gd name="T12" fmla="*/ 0 w 782"/>
                  <a:gd name="T13" fmla="*/ 570 h 766"/>
                  <a:gd name="T14" fmla="*/ 120 w 782"/>
                  <a:gd name="T15" fmla="*/ 766 h 766"/>
                  <a:gd name="T16" fmla="*/ 782 w 782"/>
                  <a:gd name="T17" fmla="*/ 766 h 7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82" h="766">
                    <a:moveTo>
                      <a:pt x="782" y="766"/>
                    </a:moveTo>
                    <a:cubicBezTo>
                      <a:pt x="782" y="765"/>
                      <a:pt x="782" y="763"/>
                      <a:pt x="782" y="761"/>
                    </a:cubicBezTo>
                    <a:cubicBezTo>
                      <a:pt x="779" y="700"/>
                      <a:pt x="773" y="639"/>
                      <a:pt x="759" y="579"/>
                    </a:cubicBezTo>
                    <a:cubicBezTo>
                      <a:pt x="703" y="339"/>
                      <a:pt x="572" y="150"/>
                      <a:pt x="366" y="13"/>
                    </a:cubicBezTo>
                    <a:cubicBezTo>
                      <a:pt x="358" y="7"/>
                      <a:pt x="352" y="0"/>
                      <a:pt x="343" y="14"/>
                    </a:cubicBezTo>
                    <a:cubicBezTo>
                      <a:pt x="230" y="196"/>
                      <a:pt x="117" y="378"/>
                      <a:pt x="4" y="559"/>
                    </a:cubicBezTo>
                    <a:cubicBezTo>
                      <a:pt x="1" y="563"/>
                      <a:pt x="0" y="567"/>
                      <a:pt x="0" y="570"/>
                    </a:cubicBezTo>
                    <a:cubicBezTo>
                      <a:pt x="70" y="607"/>
                      <a:pt x="119" y="681"/>
                      <a:pt x="120" y="766"/>
                    </a:cubicBezTo>
                    <a:lnTo>
                      <a:pt x="782" y="766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" name="i$ļíḍe"/>
              <p:cNvSpPr/>
              <p:nvPr/>
            </p:nvSpPr>
            <p:spPr bwMode="auto">
              <a:xfrm>
                <a:off x="5706269" y="3789187"/>
                <a:ext cx="1563688" cy="2290763"/>
              </a:xfrm>
              <a:custGeom>
                <a:avLst/>
                <a:gdLst>
                  <a:gd name="T0" fmla="*/ 123 w 416"/>
                  <a:gd name="T1" fmla="*/ 609 h 609"/>
                  <a:gd name="T2" fmla="*/ 133 w 416"/>
                  <a:gd name="T3" fmla="*/ 597 h 609"/>
                  <a:gd name="T4" fmla="*/ 220 w 416"/>
                  <a:gd name="T5" fmla="*/ 446 h 609"/>
                  <a:gd name="T6" fmla="*/ 406 w 416"/>
                  <a:gd name="T7" fmla="*/ 127 h 609"/>
                  <a:gd name="T8" fmla="*/ 403 w 416"/>
                  <a:gd name="T9" fmla="*/ 106 h 609"/>
                  <a:gd name="T10" fmla="*/ 28 w 416"/>
                  <a:gd name="T11" fmla="*/ 1 h 609"/>
                  <a:gd name="T12" fmla="*/ 11 w 416"/>
                  <a:gd name="T13" fmla="*/ 18 h 609"/>
                  <a:gd name="T14" fmla="*/ 8 w 416"/>
                  <a:gd name="T15" fmla="*/ 164 h 609"/>
                  <a:gd name="T16" fmla="*/ 1 w 416"/>
                  <a:gd name="T17" fmla="*/ 579 h 609"/>
                  <a:gd name="T18" fmla="*/ 1 w 416"/>
                  <a:gd name="T19" fmla="*/ 596 h 609"/>
                  <a:gd name="T20" fmla="*/ 39 w 416"/>
                  <a:gd name="T21" fmla="*/ 593 h 609"/>
                  <a:gd name="T22" fmla="*/ 123 w 416"/>
                  <a:gd name="T23" fmla="*/ 609 h 6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16" h="609">
                    <a:moveTo>
                      <a:pt x="123" y="609"/>
                    </a:moveTo>
                    <a:cubicBezTo>
                      <a:pt x="127" y="607"/>
                      <a:pt x="130" y="602"/>
                      <a:pt x="133" y="597"/>
                    </a:cubicBezTo>
                    <a:cubicBezTo>
                      <a:pt x="161" y="546"/>
                      <a:pt x="191" y="496"/>
                      <a:pt x="220" y="446"/>
                    </a:cubicBezTo>
                    <a:cubicBezTo>
                      <a:pt x="282" y="340"/>
                      <a:pt x="344" y="234"/>
                      <a:pt x="406" y="127"/>
                    </a:cubicBezTo>
                    <a:cubicBezTo>
                      <a:pt x="411" y="119"/>
                      <a:pt x="416" y="113"/>
                      <a:pt x="403" y="106"/>
                    </a:cubicBezTo>
                    <a:cubicBezTo>
                      <a:pt x="286" y="42"/>
                      <a:pt x="162" y="5"/>
                      <a:pt x="28" y="1"/>
                    </a:cubicBezTo>
                    <a:cubicBezTo>
                      <a:pt x="14" y="0"/>
                      <a:pt x="11" y="5"/>
                      <a:pt x="11" y="18"/>
                    </a:cubicBezTo>
                    <a:cubicBezTo>
                      <a:pt x="11" y="66"/>
                      <a:pt x="10" y="115"/>
                      <a:pt x="8" y="164"/>
                    </a:cubicBezTo>
                    <a:cubicBezTo>
                      <a:pt x="5" y="302"/>
                      <a:pt x="3" y="441"/>
                      <a:pt x="1" y="579"/>
                    </a:cubicBezTo>
                    <a:cubicBezTo>
                      <a:pt x="1" y="588"/>
                      <a:pt x="0" y="593"/>
                      <a:pt x="1" y="596"/>
                    </a:cubicBezTo>
                    <a:cubicBezTo>
                      <a:pt x="13" y="594"/>
                      <a:pt x="26" y="593"/>
                      <a:pt x="39" y="593"/>
                    </a:cubicBezTo>
                    <a:cubicBezTo>
                      <a:pt x="69" y="593"/>
                      <a:pt x="97" y="599"/>
                      <a:pt x="123" y="6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" name="íŝ1ïďe"/>
              <p:cNvSpPr/>
              <p:nvPr/>
            </p:nvSpPr>
            <p:spPr bwMode="auto">
              <a:xfrm>
                <a:off x="4215606" y="3909837"/>
                <a:ext cx="1438275" cy="2328863"/>
              </a:xfrm>
              <a:custGeom>
                <a:avLst/>
                <a:gdLst>
                  <a:gd name="T0" fmla="*/ 383 w 383"/>
                  <a:gd name="T1" fmla="*/ 512 h 619"/>
                  <a:gd name="T2" fmla="*/ 376 w 383"/>
                  <a:gd name="T3" fmla="*/ 34 h 619"/>
                  <a:gd name="T4" fmla="*/ 339 w 383"/>
                  <a:gd name="T5" fmla="*/ 1 h 619"/>
                  <a:gd name="T6" fmla="*/ 295 w 383"/>
                  <a:gd name="T7" fmla="*/ 5 h 619"/>
                  <a:gd name="T8" fmla="*/ 11 w 383"/>
                  <a:gd name="T9" fmla="*/ 92 h 619"/>
                  <a:gd name="T10" fmla="*/ 5 w 383"/>
                  <a:gd name="T11" fmla="*/ 112 h 619"/>
                  <a:gd name="T12" fmla="*/ 282 w 383"/>
                  <a:gd name="T13" fmla="*/ 614 h 619"/>
                  <a:gd name="T14" fmla="*/ 285 w 383"/>
                  <a:gd name="T15" fmla="*/ 619 h 619"/>
                  <a:gd name="T16" fmla="*/ 374 w 383"/>
                  <a:gd name="T17" fmla="*/ 569 h 619"/>
                  <a:gd name="T18" fmla="*/ 383 w 383"/>
                  <a:gd name="T19" fmla="*/ 512 h 6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3" h="619">
                    <a:moveTo>
                      <a:pt x="383" y="512"/>
                    </a:moveTo>
                    <a:cubicBezTo>
                      <a:pt x="377" y="353"/>
                      <a:pt x="378" y="194"/>
                      <a:pt x="376" y="34"/>
                    </a:cubicBezTo>
                    <a:cubicBezTo>
                      <a:pt x="376" y="0"/>
                      <a:pt x="376" y="0"/>
                      <a:pt x="339" y="1"/>
                    </a:cubicBezTo>
                    <a:cubicBezTo>
                      <a:pt x="327" y="0"/>
                      <a:pt x="311" y="3"/>
                      <a:pt x="295" y="5"/>
                    </a:cubicBezTo>
                    <a:cubicBezTo>
                      <a:pt x="195" y="16"/>
                      <a:pt x="100" y="46"/>
                      <a:pt x="11" y="92"/>
                    </a:cubicBezTo>
                    <a:cubicBezTo>
                      <a:pt x="0" y="98"/>
                      <a:pt x="0" y="102"/>
                      <a:pt x="5" y="112"/>
                    </a:cubicBezTo>
                    <a:cubicBezTo>
                      <a:pt x="98" y="279"/>
                      <a:pt x="190" y="446"/>
                      <a:pt x="282" y="614"/>
                    </a:cubicBezTo>
                    <a:cubicBezTo>
                      <a:pt x="283" y="616"/>
                      <a:pt x="284" y="617"/>
                      <a:pt x="285" y="619"/>
                    </a:cubicBezTo>
                    <a:cubicBezTo>
                      <a:pt x="310" y="596"/>
                      <a:pt x="341" y="579"/>
                      <a:pt x="374" y="569"/>
                    </a:cubicBezTo>
                    <a:cubicBezTo>
                      <a:pt x="383" y="555"/>
                      <a:pt x="383" y="535"/>
                      <a:pt x="383" y="51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î$ḻiḑé"/>
              <p:cNvSpPr/>
              <p:nvPr/>
            </p:nvSpPr>
            <p:spPr bwMode="auto">
              <a:xfrm>
                <a:off x="3148806" y="4474987"/>
                <a:ext cx="2076450" cy="2112963"/>
              </a:xfrm>
              <a:custGeom>
                <a:avLst/>
                <a:gdLst>
                  <a:gd name="T0" fmla="*/ 549 w 553"/>
                  <a:gd name="T1" fmla="*/ 476 h 562"/>
                  <a:gd name="T2" fmla="*/ 437 w 553"/>
                  <a:gd name="T3" fmla="*/ 282 h 562"/>
                  <a:gd name="T4" fmla="*/ 281 w 553"/>
                  <a:gd name="T5" fmla="*/ 13 h 562"/>
                  <a:gd name="T6" fmla="*/ 270 w 553"/>
                  <a:gd name="T7" fmla="*/ 0 h 562"/>
                  <a:gd name="T8" fmla="*/ 258 w 553"/>
                  <a:gd name="T9" fmla="*/ 7 h 562"/>
                  <a:gd name="T10" fmla="*/ 8 w 553"/>
                  <a:gd name="T11" fmla="*/ 258 h 562"/>
                  <a:gd name="T12" fmla="*/ 14 w 553"/>
                  <a:gd name="T13" fmla="*/ 284 h 562"/>
                  <a:gd name="T14" fmla="*/ 192 w 553"/>
                  <a:gd name="T15" fmla="*/ 384 h 562"/>
                  <a:gd name="T16" fmla="*/ 497 w 553"/>
                  <a:gd name="T17" fmla="*/ 558 h 562"/>
                  <a:gd name="T18" fmla="*/ 507 w 553"/>
                  <a:gd name="T19" fmla="*/ 562 h 562"/>
                  <a:gd name="T20" fmla="*/ 553 w 553"/>
                  <a:gd name="T21" fmla="*/ 485 h 562"/>
                  <a:gd name="T22" fmla="*/ 549 w 553"/>
                  <a:gd name="T23" fmla="*/ 476 h 5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53" h="562">
                    <a:moveTo>
                      <a:pt x="549" y="476"/>
                    </a:moveTo>
                    <a:cubicBezTo>
                      <a:pt x="511" y="412"/>
                      <a:pt x="474" y="347"/>
                      <a:pt x="437" y="282"/>
                    </a:cubicBezTo>
                    <a:cubicBezTo>
                      <a:pt x="385" y="193"/>
                      <a:pt x="333" y="103"/>
                      <a:pt x="281" y="13"/>
                    </a:cubicBezTo>
                    <a:cubicBezTo>
                      <a:pt x="279" y="8"/>
                      <a:pt x="278" y="1"/>
                      <a:pt x="270" y="0"/>
                    </a:cubicBezTo>
                    <a:cubicBezTo>
                      <a:pt x="266" y="2"/>
                      <a:pt x="262" y="5"/>
                      <a:pt x="258" y="7"/>
                    </a:cubicBezTo>
                    <a:cubicBezTo>
                      <a:pt x="155" y="70"/>
                      <a:pt x="72" y="154"/>
                      <a:pt x="8" y="258"/>
                    </a:cubicBezTo>
                    <a:cubicBezTo>
                      <a:pt x="0" y="270"/>
                      <a:pt x="0" y="276"/>
                      <a:pt x="14" y="284"/>
                    </a:cubicBezTo>
                    <a:cubicBezTo>
                      <a:pt x="74" y="317"/>
                      <a:pt x="133" y="351"/>
                      <a:pt x="192" y="384"/>
                    </a:cubicBezTo>
                    <a:cubicBezTo>
                      <a:pt x="294" y="442"/>
                      <a:pt x="396" y="500"/>
                      <a:pt x="497" y="558"/>
                    </a:cubicBezTo>
                    <a:cubicBezTo>
                      <a:pt x="501" y="560"/>
                      <a:pt x="505" y="562"/>
                      <a:pt x="507" y="562"/>
                    </a:cubicBezTo>
                    <a:cubicBezTo>
                      <a:pt x="517" y="533"/>
                      <a:pt x="533" y="507"/>
                      <a:pt x="553" y="485"/>
                    </a:cubicBezTo>
                    <a:cubicBezTo>
                      <a:pt x="552" y="482"/>
                      <a:pt x="551" y="479"/>
                      <a:pt x="549" y="47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ïSḻíḍê"/>
              <p:cNvSpPr/>
              <p:nvPr/>
            </p:nvSpPr>
            <p:spPr bwMode="auto">
              <a:xfrm>
                <a:off x="3005931" y="5746575"/>
                <a:ext cx="2032000" cy="1109663"/>
              </a:xfrm>
              <a:custGeom>
                <a:avLst/>
                <a:gdLst>
                  <a:gd name="T0" fmla="*/ 533 w 541"/>
                  <a:gd name="T1" fmla="*/ 295 h 295"/>
                  <a:gd name="T2" fmla="*/ 541 w 541"/>
                  <a:gd name="T3" fmla="*/ 240 h 295"/>
                  <a:gd name="T4" fmla="*/ 531 w 541"/>
                  <a:gd name="T5" fmla="*/ 233 h 295"/>
                  <a:gd name="T6" fmla="*/ 90 w 541"/>
                  <a:gd name="T7" fmla="*/ 8 h 295"/>
                  <a:gd name="T8" fmla="*/ 66 w 541"/>
                  <a:gd name="T9" fmla="*/ 17 h 295"/>
                  <a:gd name="T10" fmla="*/ 0 w 541"/>
                  <a:gd name="T11" fmla="*/ 289 h 295"/>
                  <a:gd name="T12" fmla="*/ 0 w 541"/>
                  <a:gd name="T13" fmla="*/ 295 h 295"/>
                  <a:gd name="T14" fmla="*/ 533 w 541"/>
                  <a:gd name="T15" fmla="*/ 295 h 2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41" h="295">
                    <a:moveTo>
                      <a:pt x="533" y="295"/>
                    </a:moveTo>
                    <a:cubicBezTo>
                      <a:pt x="533" y="276"/>
                      <a:pt x="536" y="257"/>
                      <a:pt x="541" y="240"/>
                    </a:cubicBezTo>
                    <a:cubicBezTo>
                      <a:pt x="538" y="237"/>
                      <a:pt x="535" y="235"/>
                      <a:pt x="531" y="233"/>
                    </a:cubicBezTo>
                    <a:cubicBezTo>
                      <a:pt x="384" y="159"/>
                      <a:pt x="237" y="84"/>
                      <a:pt x="90" y="8"/>
                    </a:cubicBezTo>
                    <a:cubicBezTo>
                      <a:pt x="76" y="0"/>
                      <a:pt x="72" y="5"/>
                      <a:pt x="66" y="17"/>
                    </a:cubicBezTo>
                    <a:cubicBezTo>
                      <a:pt x="26" y="104"/>
                      <a:pt x="4" y="194"/>
                      <a:pt x="0" y="289"/>
                    </a:cubicBezTo>
                    <a:cubicBezTo>
                      <a:pt x="0" y="291"/>
                      <a:pt x="0" y="293"/>
                      <a:pt x="0" y="295"/>
                    </a:cubicBezTo>
                    <a:lnTo>
                      <a:pt x="533" y="29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" name="îṥḻiḑe"/>
              <p:cNvSpPr/>
              <p:nvPr/>
            </p:nvSpPr>
            <p:spPr bwMode="auto">
              <a:xfrm>
                <a:off x="3358252" y="6290134"/>
                <a:ext cx="209184" cy="230314"/>
              </a:xfrm>
              <a:custGeom>
                <a:avLst/>
                <a:gdLst>
                  <a:gd name="T0" fmla="*/ 266 w 343"/>
                  <a:gd name="T1" fmla="*/ 153 h 374"/>
                  <a:gd name="T2" fmla="*/ 122 w 343"/>
                  <a:gd name="T3" fmla="*/ 19 h 374"/>
                  <a:gd name="T4" fmla="*/ 82 w 343"/>
                  <a:gd name="T5" fmla="*/ 8 h 374"/>
                  <a:gd name="T6" fmla="*/ 58 w 343"/>
                  <a:gd name="T7" fmla="*/ 43 h 374"/>
                  <a:gd name="T8" fmla="*/ 32 w 343"/>
                  <a:gd name="T9" fmla="*/ 240 h 374"/>
                  <a:gd name="T10" fmla="*/ 20 w 343"/>
                  <a:gd name="T11" fmla="*/ 329 h 374"/>
                  <a:gd name="T12" fmla="*/ 201 w 343"/>
                  <a:gd name="T13" fmla="*/ 341 h 374"/>
                  <a:gd name="T14" fmla="*/ 331 w 343"/>
                  <a:gd name="T15" fmla="*/ 214 h 374"/>
                  <a:gd name="T16" fmla="*/ 266 w 343"/>
                  <a:gd name="T17" fmla="*/ 153 h 374"/>
                  <a:gd name="T18" fmla="*/ 191 w 343"/>
                  <a:gd name="T19" fmla="*/ 315 h 374"/>
                  <a:gd name="T20" fmla="*/ 47 w 343"/>
                  <a:gd name="T21" fmla="*/ 319 h 374"/>
                  <a:gd name="T22" fmla="*/ 161 w 343"/>
                  <a:gd name="T23" fmla="*/ 230 h 374"/>
                  <a:gd name="T24" fmla="*/ 304 w 343"/>
                  <a:gd name="T25" fmla="*/ 224 h 374"/>
                  <a:gd name="T26" fmla="*/ 191 w 343"/>
                  <a:gd name="T27" fmla="*/ 315 h 374"/>
                  <a:gd name="T28" fmla="*/ 166 w 343"/>
                  <a:gd name="T29" fmla="*/ 245 h 374"/>
                  <a:gd name="T30" fmla="*/ 79 w 343"/>
                  <a:gd name="T31" fmla="*/ 293 h 374"/>
                  <a:gd name="T32" fmla="*/ 140 w 343"/>
                  <a:gd name="T33" fmla="*/ 298 h 374"/>
                  <a:gd name="T34" fmla="*/ 182 w 343"/>
                  <a:gd name="T35" fmla="*/ 240 h 374"/>
                  <a:gd name="T36" fmla="*/ 182 w 343"/>
                  <a:gd name="T37" fmla="*/ 240 h 374"/>
                  <a:gd name="T38" fmla="*/ 166 w 343"/>
                  <a:gd name="T39" fmla="*/ 245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43" h="374">
                    <a:moveTo>
                      <a:pt x="266" y="153"/>
                    </a:moveTo>
                    <a:cubicBezTo>
                      <a:pt x="220" y="55"/>
                      <a:pt x="196" y="18"/>
                      <a:pt x="122" y="19"/>
                    </a:cubicBezTo>
                    <a:cubicBezTo>
                      <a:pt x="95" y="20"/>
                      <a:pt x="102" y="0"/>
                      <a:pt x="82" y="8"/>
                    </a:cubicBezTo>
                    <a:cubicBezTo>
                      <a:pt x="61" y="15"/>
                      <a:pt x="79" y="26"/>
                      <a:pt x="58" y="43"/>
                    </a:cubicBezTo>
                    <a:cubicBezTo>
                      <a:pt x="0" y="91"/>
                      <a:pt x="5" y="135"/>
                      <a:pt x="32" y="240"/>
                    </a:cubicBezTo>
                    <a:cubicBezTo>
                      <a:pt x="44" y="284"/>
                      <a:pt x="5" y="286"/>
                      <a:pt x="20" y="329"/>
                    </a:cubicBezTo>
                    <a:cubicBezTo>
                      <a:pt x="31" y="360"/>
                      <a:pt x="114" y="374"/>
                      <a:pt x="201" y="341"/>
                    </a:cubicBezTo>
                    <a:cubicBezTo>
                      <a:pt x="288" y="309"/>
                      <a:pt x="343" y="245"/>
                      <a:pt x="331" y="214"/>
                    </a:cubicBezTo>
                    <a:cubicBezTo>
                      <a:pt x="316" y="171"/>
                      <a:pt x="285" y="194"/>
                      <a:pt x="266" y="153"/>
                    </a:cubicBezTo>
                    <a:close/>
                    <a:moveTo>
                      <a:pt x="191" y="315"/>
                    </a:moveTo>
                    <a:cubicBezTo>
                      <a:pt x="114" y="344"/>
                      <a:pt x="50" y="327"/>
                      <a:pt x="47" y="319"/>
                    </a:cubicBezTo>
                    <a:cubicBezTo>
                      <a:pt x="42" y="306"/>
                      <a:pt x="72" y="263"/>
                      <a:pt x="161" y="230"/>
                    </a:cubicBezTo>
                    <a:cubicBezTo>
                      <a:pt x="250" y="197"/>
                      <a:pt x="299" y="209"/>
                      <a:pt x="304" y="224"/>
                    </a:cubicBezTo>
                    <a:cubicBezTo>
                      <a:pt x="307" y="232"/>
                      <a:pt x="269" y="286"/>
                      <a:pt x="191" y="315"/>
                    </a:cubicBezTo>
                    <a:close/>
                    <a:moveTo>
                      <a:pt x="166" y="245"/>
                    </a:moveTo>
                    <a:cubicBezTo>
                      <a:pt x="126" y="260"/>
                      <a:pt x="97" y="277"/>
                      <a:pt x="79" y="293"/>
                    </a:cubicBezTo>
                    <a:cubicBezTo>
                      <a:pt x="92" y="304"/>
                      <a:pt x="116" y="307"/>
                      <a:pt x="140" y="298"/>
                    </a:cubicBezTo>
                    <a:cubicBezTo>
                      <a:pt x="171" y="287"/>
                      <a:pt x="189" y="261"/>
                      <a:pt x="182" y="240"/>
                    </a:cubicBezTo>
                    <a:cubicBezTo>
                      <a:pt x="182" y="240"/>
                      <a:pt x="182" y="240"/>
                      <a:pt x="182" y="240"/>
                    </a:cubicBezTo>
                    <a:cubicBezTo>
                      <a:pt x="177" y="241"/>
                      <a:pt x="172" y="243"/>
                      <a:pt x="166" y="245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="" xmlns:lc="http://schemas.openxmlformats.org/drawingml/2006/lockedCanvas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íŝľîḍé"/>
              <p:cNvSpPr/>
              <p:nvPr/>
            </p:nvSpPr>
            <p:spPr bwMode="auto">
              <a:xfrm>
                <a:off x="3695608" y="5088503"/>
                <a:ext cx="249329" cy="188055"/>
              </a:xfrm>
              <a:custGeom>
                <a:avLst/>
                <a:gdLst>
                  <a:gd name="T0" fmla="*/ 69 w 406"/>
                  <a:gd name="T1" fmla="*/ 199 h 306"/>
                  <a:gd name="T2" fmla="*/ 129 w 406"/>
                  <a:gd name="T3" fmla="*/ 270 h 306"/>
                  <a:gd name="T4" fmla="*/ 203 w 406"/>
                  <a:gd name="T5" fmla="*/ 306 h 306"/>
                  <a:gd name="T6" fmla="*/ 275 w 406"/>
                  <a:gd name="T7" fmla="*/ 272 h 306"/>
                  <a:gd name="T8" fmla="*/ 313 w 406"/>
                  <a:gd name="T9" fmla="*/ 212 h 306"/>
                  <a:gd name="T10" fmla="*/ 203 w 406"/>
                  <a:gd name="T11" fmla="*/ 266 h 306"/>
                  <a:gd name="T12" fmla="*/ 69 w 406"/>
                  <a:gd name="T13" fmla="*/ 199 h 306"/>
                  <a:gd name="T14" fmla="*/ 393 w 406"/>
                  <a:gd name="T15" fmla="*/ 101 h 306"/>
                  <a:gd name="T16" fmla="*/ 226 w 406"/>
                  <a:gd name="T17" fmla="*/ 7 h 306"/>
                  <a:gd name="T18" fmla="*/ 179 w 406"/>
                  <a:gd name="T19" fmla="*/ 7 h 306"/>
                  <a:gd name="T20" fmla="*/ 13 w 406"/>
                  <a:gd name="T21" fmla="*/ 101 h 306"/>
                  <a:gd name="T22" fmla="*/ 13 w 406"/>
                  <a:gd name="T23" fmla="*/ 127 h 306"/>
                  <a:gd name="T24" fmla="*/ 179 w 406"/>
                  <a:gd name="T25" fmla="*/ 220 h 306"/>
                  <a:gd name="T26" fmla="*/ 226 w 406"/>
                  <a:gd name="T27" fmla="*/ 220 h 306"/>
                  <a:gd name="T28" fmla="*/ 334 w 406"/>
                  <a:gd name="T29" fmla="*/ 160 h 306"/>
                  <a:gd name="T30" fmla="*/ 217 w 406"/>
                  <a:gd name="T31" fmla="*/ 133 h 306"/>
                  <a:gd name="T32" fmla="*/ 203 w 406"/>
                  <a:gd name="T33" fmla="*/ 135 h 306"/>
                  <a:gd name="T34" fmla="*/ 165 w 406"/>
                  <a:gd name="T35" fmla="*/ 112 h 306"/>
                  <a:gd name="T36" fmla="*/ 203 w 406"/>
                  <a:gd name="T37" fmla="*/ 89 h 306"/>
                  <a:gd name="T38" fmla="*/ 238 w 406"/>
                  <a:gd name="T39" fmla="*/ 104 h 306"/>
                  <a:gd name="T40" fmla="*/ 362 w 406"/>
                  <a:gd name="T41" fmla="*/ 145 h 306"/>
                  <a:gd name="T42" fmla="*/ 393 w 406"/>
                  <a:gd name="T43" fmla="*/ 127 h 306"/>
                  <a:gd name="T44" fmla="*/ 393 w 406"/>
                  <a:gd name="T45" fmla="*/ 101 h 306"/>
                  <a:gd name="T46" fmla="*/ 342 w 406"/>
                  <a:gd name="T47" fmla="*/ 277 h 306"/>
                  <a:gd name="T48" fmla="*/ 370 w 406"/>
                  <a:gd name="T49" fmla="*/ 275 h 306"/>
                  <a:gd name="T50" fmla="*/ 362 w 406"/>
                  <a:gd name="T51" fmla="*/ 145 h 306"/>
                  <a:gd name="T52" fmla="*/ 334 w 406"/>
                  <a:gd name="T53" fmla="*/ 160 h 306"/>
                  <a:gd name="T54" fmla="*/ 342 w 406"/>
                  <a:gd name="T55" fmla="*/ 277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06" h="306">
                    <a:moveTo>
                      <a:pt x="69" y="199"/>
                    </a:moveTo>
                    <a:cubicBezTo>
                      <a:pt x="78" y="236"/>
                      <a:pt x="90" y="253"/>
                      <a:pt x="129" y="270"/>
                    </a:cubicBezTo>
                    <a:cubicBezTo>
                      <a:pt x="169" y="287"/>
                      <a:pt x="187" y="306"/>
                      <a:pt x="203" y="306"/>
                    </a:cubicBezTo>
                    <a:cubicBezTo>
                      <a:pt x="218" y="306"/>
                      <a:pt x="236" y="289"/>
                      <a:pt x="275" y="272"/>
                    </a:cubicBezTo>
                    <a:cubicBezTo>
                      <a:pt x="314" y="255"/>
                      <a:pt x="304" y="250"/>
                      <a:pt x="313" y="212"/>
                    </a:cubicBezTo>
                    <a:cubicBezTo>
                      <a:pt x="203" y="266"/>
                      <a:pt x="203" y="266"/>
                      <a:pt x="203" y="266"/>
                    </a:cubicBezTo>
                    <a:lnTo>
                      <a:pt x="69" y="199"/>
                    </a:lnTo>
                    <a:close/>
                    <a:moveTo>
                      <a:pt x="393" y="101"/>
                    </a:moveTo>
                    <a:cubicBezTo>
                      <a:pt x="226" y="7"/>
                      <a:pt x="226" y="7"/>
                      <a:pt x="226" y="7"/>
                    </a:cubicBezTo>
                    <a:cubicBezTo>
                      <a:pt x="213" y="0"/>
                      <a:pt x="192" y="0"/>
                      <a:pt x="179" y="7"/>
                    </a:cubicBezTo>
                    <a:cubicBezTo>
                      <a:pt x="13" y="101"/>
                      <a:pt x="13" y="101"/>
                      <a:pt x="13" y="101"/>
                    </a:cubicBezTo>
                    <a:cubicBezTo>
                      <a:pt x="0" y="108"/>
                      <a:pt x="0" y="120"/>
                      <a:pt x="13" y="127"/>
                    </a:cubicBezTo>
                    <a:cubicBezTo>
                      <a:pt x="179" y="220"/>
                      <a:pt x="179" y="220"/>
                      <a:pt x="179" y="220"/>
                    </a:cubicBezTo>
                    <a:cubicBezTo>
                      <a:pt x="192" y="228"/>
                      <a:pt x="213" y="228"/>
                      <a:pt x="226" y="220"/>
                    </a:cubicBezTo>
                    <a:cubicBezTo>
                      <a:pt x="334" y="160"/>
                      <a:pt x="334" y="160"/>
                      <a:pt x="334" y="160"/>
                    </a:cubicBezTo>
                    <a:cubicBezTo>
                      <a:pt x="217" y="133"/>
                      <a:pt x="217" y="133"/>
                      <a:pt x="217" y="133"/>
                    </a:cubicBezTo>
                    <a:cubicBezTo>
                      <a:pt x="213" y="134"/>
                      <a:pt x="208" y="135"/>
                      <a:pt x="203" y="135"/>
                    </a:cubicBezTo>
                    <a:cubicBezTo>
                      <a:pt x="182" y="135"/>
                      <a:pt x="165" y="124"/>
                      <a:pt x="165" y="112"/>
                    </a:cubicBezTo>
                    <a:cubicBezTo>
                      <a:pt x="165" y="99"/>
                      <a:pt x="182" y="89"/>
                      <a:pt x="203" y="89"/>
                    </a:cubicBezTo>
                    <a:cubicBezTo>
                      <a:pt x="219" y="89"/>
                      <a:pt x="233" y="95"/>
                      <a:pt x="238" y="104"/>
                    </a:cubicBezTo>
                    <a:cubicBezTo>
                      <a:pt x="362" y="145"/>
                      <a:pt x="362" y="145"/>
                      <a:pt x="362" y="145"/>
                    </a:cubicBezTo>
                    <a:cubicBezTo>
                      <a:pt x="393" y="127"/>
                      <a:pt x="393" y="127"/>
                      <a:pt x="393" y="127"/>
                    </a:cubicBezTo>
                    <a:cubicBezTo>
                      <a:pt x="406" y="120"/>
                      <a:pt x="406" y="108"/>
                      <a:pt x="393" y="101"/>
                    </a:cubicBezTo>
                    <a:close/>
                    <a:moveTo>
                      <a:pt x="342" y="277"/>
                    </a:moveTo>
                    <a:cubicBezTo>
                      <a:pt x="341" y="285"/>
                      <a:pt x="368" y="298"/>
                      <a:pt x="370" y="275"/>
                    </a:cubicBezTo>
                    <a:cubicBezTo>
                      <a:pt x="382" y="174"/>
                      <a:pt x="362" y="145"/>
                      <a:pt x="362" y="145"/>
                    </a:cubicBezTo>
                    <a:cubicBezTo>
                      <a:pt x="334" y="160"/>
                      <a:pt x="334" y="160"/>
                      <a:pt x="334" y="160"/>
                    </a:cubicBezTo>
                    <a:cubicBezTo>
                      <a:pt x="334" y="160"/>
                      <a:pt x="358" y="183"/>
                      <a:pt x="342" y="277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="" xmlns:lc="http://schemas.openxmlformats.org/drawingml/2006/lockedCanvas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íśḻídé"/>
              <p:cNvSpPr/>
              <p:nvPr/>
            </p:nvSpPr>
            <p:spPr bwMode="auto">
              <a:xfrm>
                <a:off x="4864860" y="4241495"/>
                <a:ext cx="247217" cy="232427"/>
              </a:xfrm>
              <a:custGeom>
                <a:avLst/>
                <a:gdLst>
                  <a:gd name="T0" fmla="*/ 344 w 402"/>
                  <a:gd name="T1" fmla="*/ 125 h 382"/>
                  <a:gd name="T2" fmla="*/ 303 w 402"/>
                  <a:gd name="T3" fmla="*/ 13 h 382"/>
                  <a:gd name="T4" fmla="*/ 284 w 402"/>
                  <a:gd name="T5" fmla="*/ 3 h 382"/>
                  <a:gd name="T6" fmla="*/ 12 w 402"/>
                  <a:gd name="T7" fmla="*/ 102 h 382"/>
                  <a:gd name="T8" fmla="*/ 3 w 402"/>
                  <a:gd name="T9" fmla="*/ 122 h 382"/>
                  <a:gd name="T10" fmla="*/ 46 w 402"/>
                  <a:gd name="T11" fmla="*/ 241 h 382"/>
                  <a:gd name="T12" fmla="*/ 46 w 402"/>
                  <a:gd name="T13" fmla="*/ 177 h 382"/>
                  <a:gd name="T14" fmla="*/ 97 w 402"/>
                  <a:gd name="T15" fmla="*/ 125 h 382"/>
                  <a:gd name="T16" fmla="*/ 169 w 402"/>
                  <a:gd name="T17" fmla="*/ 125 h 382"/>
                  <a:gd name="T18" fmla="*/ 255 w 402"/>
                  <a:gd name="T19" fmla="*/ 65 h 382"/>
                  <a:gd name="T20" fmla="*/ 304 w 402"/>
                  <a:gd name="T21" fmla="*/ 125 h 382"/>
                  <a:gd name="T22" fmla="*/ 344 w 402"/>
                  <a:gd name="T23" fmla="*/ 125 h 382"/>
                  <a:gd name="T24" fmla="*/ 387 w 402"/>
                  <a:gd name="T25" fmla="*/ 161 h 382"/>
                  <a:gd name="T26" fmla="*/ 97 w 402"/>
                  <a:gd name="T27" fmla="*/ 161 h 382"/>
                  <a:gd name="T28" fmla="*/ 82 w 402"/>
                  <a:gd name="T29" fmla="*/ 177 h 382"/>
                  <a:gd name="T30" fmla="*/ 82 w 402"/>
                  <a:gd name="T31" fmla="*/ 366 h 382"/>
                  <a:gd name="T32" fmla="*/ 97 w 402"/>
                  <a:gd name="T33" fmla="*/ 382 h 382"/>
                  <a:gd name="T34" fmla="*/ 387 w 402"/>
                  <a:gd name="T35" fmla="*/ 382 h 382"/>
                  <a:gd name="T36" fmla="*/ 402 w 402"/>
                  <a:gd name="T37" fmla="*/ 366 h 382"/>
                  <a:gd name="T38" fmla="*/ 402 w 402"/>
                  <a:gd name="T39" fmla="*/ 177 h 382"/>
                  <a:gd name="T40" fmla="*/ 387 w 402"/>
                  <a:gd name="T41" fmla="*/ 161 h 382"/>
                  <a:gd name="T42" fmla="*/ 364 w 402"/>
                  <a:gd name="T43" fmla="*/ 342 h 382"/>
                  <a:gd name="T44" fmla="*/ 125 w 402"/>
                  <a:gd name="T45" fmla="*/ 342 h 382"/>
                  <a:gd name="T46" fmla="*/ 125 w 402"/>
                  <a:gd name="T47" fmla="*/ 307 h 382"/>
                  <a:gd name="T48" fmla="*/ 161 w 402"/>
                  <a:gd name="T49" fmla="*/ 222 h 382"/>
                  <a:gd name="T50" fmla="*/ 217 w 402"/>
                  <a:gd name="T51" fmla="*/ 290 h 382"/>
                  <a:gd name="T52" fmla="*/ 269 w 402"/>
                  <a:gd name="T53" fmla="*/ 237 h 382"/>
                  <a:gd name="T54" fmla="*/ 336 w 402"/>
                  <a:gd name="T55" fmla="*/ 213 h 382"/>
                  <a:gd name="T56" fmla="*/ 364 w 402"/>
                  <a:gd name="T57" fmla="*/ 277 h 382"/>
                  <a:gd name="T58" fmla="*/ 364 w 402"/>
                  <a:gd name="T59" fmla="*/ 342 h 3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402" h="382">
                    <a:moveTo>
                      <a:pt x="344" y="125"/>
                    </a:moveTo>
                    <a:cubicBezTo>
                      <a:pt x="303" y="13"/>
                      <a:pt x="303" y="13"/>
                      <a:pt x="303" y="13"/>
                    </a:cubicBezTo>
                    <a:cubicBezTo>
                      <a:pt x="300" y="4"/>
                      <a:pt x="291" y="0"/>
                      <a:pt x="284" y="3"/>
                    </a:cubicBezTo>
                    <a:cubicBezTo>
                      <a:pt x="12" y="102"/>
                      <a:pt x="12" y="102"/>
                      <a:pt x="12" y="102"/>
                    </a:cubicBezTo>
                    <a:cubicBezTo>
                      <a:pt x="4" y="105"/>
                      <a:pt x="0" y="114"/>
                      <a:pt x="3" y="122"/>
                    </a:cubicBezTo>
                    <a:cubicBezTo>
                      <a:pt x="46" y="241"/>
                      <a:pt x="46" y="241"/>
                      <a:pt x="46" y="241"/>
                    </a:cubicBezTo>
                    <a:cubicBezTo>
                      <a:pt x="46" y="177"/>
                      <a:pt x="46" y="177"/>
                      <a:pt x="46" y="177"/>
                    </a:cubicBezTo>
                    <a:cubicBezTo>
                      <a:pt x="46" y="149"/>
                      <a:pt x="69" y="125"/>
                      <a:pt x="97" y="125"/>
                    </a:cubicBezTo>
                    <a:cubicBezTo>
                      <a:pt x="169" y="125"/>
                      <a:pt x="169" y="125"/>
                      <a:pt x="169" y="125"/>
                    </a:cubicBezTo>
                    <a:cubicBezTo>
                      <a:pt x="255" y="65"/>
                      <a:pt x="255" y="65"/>
                      <a:pt x="255" y="65"/>
                    </a:cubicBezTo>
                    <a:cubicBezTo>
                      <a:pt x="304" y="125"/>
                      <a:pt x="304" y="125"/>
                      <a:pt x="304" y="125"/>
                    </a:cubicBezTo>
                    <a:lnTo>
                      <a:pt x="344" y="125"/>
                    </a:lnTo>
                    <a:close/>
                    <a:moveTo>
                      <a:pt x="387" y="161"/>
                    </a:moveTo>
                    <a:cubicBezTo>
                      <a:pt x="97" y="161"/>
                      <a:pt x="97" y="161"/>
                      <a:pt x="97" y="161"/>
                    </a:cubicBezTo>
                    <a:cubicBezTo>
                      <a:pt x="89" y="161"/>
                      <a:pt x="82" y="169"/>
                      <a:pt x="82" y="177"/>
                    </a:cubicBezTo>
                    <a:cubicBezTo>
                      <a:pt x="82" y="366"/>
                      <a:pt x="82" y="366"/>
                      <a:pt x="82" y="366"/>
                    </a:cubicBezTo>
                    <a:cubicBezTo>
                      <a:pt x="82" y="375"/>
                      <a:pt x="89" y="382"/>
                      <a:pt x="97" y="382"/>
                    </a:cubicBezTo>
                    <a:cubicBezTo>
                      <a:pt x="387" y="382"/>
                      <a:pt x="387" y="382"/>
                      <a:pt x="387" y="382"/>
                    </a:cubicBezTo>
                    <a:cubicBezTo>
                      <a:pt x="395" y="382"/>
                      <a:pt x="402" y="375"/>
                      <a:pt x="402" y="366"/>
                    </a:cubicBezTo>
                    <a:cubicBezTo>
                      <a:pt x="402" y="177"/>
                      <a:pt x="402" y="177"/>
                      <a:pt x="402" y="177"/>
                    </a:cubicBezTo>
                    <a:cubicBezTo>
                      <a:pt x="402" y="169"/>
                      <a:pt x="395" y="161"/>
                      <a:pt x="387" y="161"/>
                    </a:cubicBezTo>
                    <a:close/>
                    <a:moveTo>
                      <a:pt x="364" y="342"/>
                    </a:moveTo>
                    <a:cubicBezTo>
                      <a:pt x="125" y="342"/>
                      <a:pt x="125" y="342"/>
                      <a:pt x="125" y="342"/>
                    </a:cubicBezTo>
                    <a:cubicBezTo>
                      <a:pt x="125" y="307"/>
                      <a:pt x="125" y="307"/>
                      <a:pt x="125" y="307"/>
                    </a:cubicBezTo>
                    <a:cubicBezTo>
                      <a:pt x="161" y="222"/>
                      <a:pt x="161" y="222"/>
                      <a:pt x="161" y="222"/>
                    </a:cubicBezTo>
                    <a:cubicBezTo>
                      <a:pt x="217" y="290"/>
                      <a:pt x="217" y="290"/>
                      <a:pt x="217" y="290"/>
                    </a:cubicBezTo>
                    <a:cubicBezTo>
                      <a:pt x="269" y="237"/>
                      <a:pt x="269" y="237"/>
                      <a:pt x="269" y="237"/>
                    </a:cubicBezTo>
                    <a:cubicBezTo>
                      <a:pt x="336" y="213"/>
                      <a:pt x="336" y="213"/>
                      <a:pt x="336" y="213"/>
                    </a:cubicBezTo>
                    <a:cubicBezTo>
                      <a:pt x="364" y="277"/>
                      <a:pt x="364" y="277"/>
                      <a:pt x="364" y="277"/>
                    </a:cubicBezTo>
                    <a:lnTo>
                      <a:pt x="364" y="342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="" xmlns:lc="http://schemas.openxmlformats.org/drawingml/2006/lockedCanvas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" name="išľiḑê"/>
              <p:cNvSpPr/>
              <p:nvPr/>
            </p:nvSpPr>
            <p:spPr bwMode="auto">
              <a:xfrm>
                <a:off x="6285985" y="4140280"/>
                <a:ext cx="245104" cy="196506"/>
              </a:xfrm>
              <a:custGeom>
                <a:avLst/>
                <a:gdLst>
                  <a:gd name="T0" fmla="*/ 382 w 401"/>
                  <a:gd name="T1" fmla="*/ 100 h 320"/>
                  <a:gd name="T2" fmla="*/ 19 w 401"/>
                  <a:gd name="T3" fmla="*/ 100 h 320"/>
                  <a:gd name="T4" fmla="*/ 1 w 401"/>
                  <a:gd name="T5" fmla="*/ 120 h 320"/>
                  <a:gd name="T6" fmla="*/ 18 w 401"/>
                  <a:gd name="T7" fmla="*/ 300 h 320"/>
                  <a:gd name="T8" fmla="*/ 40 w 401"/>
                  <a:gd name="T9" fmla="*/ 320 h 320"/>
                  <a:gd name="T10" fmla="*/ 362 w 401"/>
                  <a:gd name="T11" fmla="*/ 320 h 320"/>
                  <a:gd name="T12" fmla="*/ 384 w 401"/>
                  <a:gd name="T13" fmla="*/ 300 h 320"/>
                  <a:gd name="T14" fmla="*/ 400 w 401"/>
                  <a:gd name="T15" fmla="*/ 120 h 320"/>
                  <a:gd name="T16" fmla="*/ 382 w 401"/>
                  <a:gd name="T17" fmla="*/ 100 h 320"/>
                  <a:gd name="T18" fmla="*/ 369 w 401"/>
                  <a:gd name="T19" fmla="*/ 56 h 320"/>
                  <a:gd name="T20" fmla="*/ 345 w 401"/>
                  <a:gd name="T21" fmla="*/ 40 h 320"/>
                  <a:gd name="T22" fmla="*/ 208 w 401"/>
                  <a:gd name="T23" fmla="*/ 40 h 320"/>
                  <a:gd name="T24" fmla="*/ 174 w 401"/>
                  <a:gd name="T25" fmla="*/ 26 h 320"/>
                  <a:gd name="T26" fmla="*/ 162 w 401"/>
                  <a:gd name="T27" fmla="*/ 14 h 320"/>
                  <a:gd name="T28" fmla="*/ 128 w 401"/>
                  <a:gd name="T29" fmla="*/ 0 h 320"/>
                  <a:gd name="T30" fmla="*/ 62 w 401"/>
                  <a:gd name="T31" fmla="*/ 0 h 320"/>
                  <a:gd name="T32" fmla="*/ 40 w 401"/>
                  <a:gd name="T33" fmla="*/ 20 h 320"/>
                  <a:gd name="T34" fmla="*/ 34 w 401"/>
                  <a:gd name="T35" fmla="*/ 72 h 320"/>
                  <a:gd name="T36" fmla="*/ 373 w 401"/>
                  <a:gd name="T37" fmla="*/ 72 h 320"/>
                  <a:gd name="T38" fmla="*/ 369 w 401"/>
                  <a:gd name="T39" fmla="*/ 56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01" h="320">
                    <a:moveTo>
                      <a:pt x="382" y="100"/>
                    </a:moveTo>
                    <a:cubicBezTo>
                      <a:pt x="19" y="100"/>
                      <a:pt x="19" y="100"/>
                      <a:pt x="19" y="100"/>
                    </a:cubicBezTo>
                    <a:cubicBezTo>
                      <a:pt x="1" y="100"/>
                      <a:pt x="0" y="109"/>
                      <a:pt x="1" y="120"/>
                    </a:cubicBezTo>
                    <a:cubicBezTo>
                      <a:pt x="18" y="300"/>
                      <a:pt x="18" y="300"/>
                      <a:pt x="18" y="300"/>
                    </a:cubicBezTo>
                    <a:cubicBezTo>
                      <a:pt x="19" y="311"/>
                      <a:pt x="21" y="320"/>
                      <a:pt x="40" y="320"/>
                    </a:cubicBezTo>
                    <a:cubicBezTo>
                      <a:pt x="362" y="320"/>
                      <a:pt x="362" y="320"/>
                      <a:pt x="362" y="320"/>
                    </a:cubicBezTo>
                    <a:cubicBezTo>
                      <a:pt x="381" y="320"/>
                      <a:pt x="383" y="311"/>
                      <a:pt x="384" y="300"/>
                    </a:cubicBezTo>
                    <a:cubicBezTo>
                      <a:pt x="400" y="120"/>
                      <a:pt x="400" y="120"/>
                      <a:pt x="400" y="120"/>
                    </a:cubicBezTo>
                    <a:cubicBezTo>
                      <a:pt x="401" y="109"/>
                      <a:pt x="401" y="100"/>
                      <a:pt x="382" y="100"/>
                    </a:cubicBezTo>
                    <a:close/>
                    <a:moveTo>
                      <a:pt x="369" y="56"/>
                    </a:moveTo>
                    <a:cubicBezTo>
                      <a:pt x="367" y="47"/>
                      <a:pt x="356" y="40"/>
                      <a:pt x="345" y="40"/>
                    </a:cubicBezTo>
                    <a:cubicBezTo>
                      <a:pt x="208" y="40"/>
                      <a:pt x="208" y="40"/>
                      <a:pt x="208" y="40"/>
                    </a:cubicBezTo>
                    <a:cubicBezTo>
                      <a:pt x="197" y="40"/>
                      <a:pt x="182" y="34"/>
                      <a:pt x="174" y="26"/>
                    </a:cubicBezTo>
                    <a:cubicBezTo>
                      <a:pt x="162" y="14"/>
                      <a:pt x="162" y="14"/>
                      <a:pt x="162" y="14"/>
                    </a:cubicBezTo>
                    <a:cubicBezTo>
                      <a:pt x="154" y="6"/>
                      <a:pt x="139" y="0"/>
                      <a:pt x="128" y="0"/>
                    </a:cubicBezTo>
                    <a:cubicBezTo>
                      <a:pt x="62" y="0"/>
                      <a:pt x="62" y="0"/>
                      <a:pt x="62" y="0"/>
                    </a:cubicBezTo>
                    <a:cubicBezTo>
                      <a:pt x="51" y="0"/>
                      <a:pt x="41" y="9"/>
                      <a:pt x="40" y="20"/>
                    </a:cubicBezTo>
                    <a:cubicBezTo>
                      <a:pt x="34" y="72"/>
                      <a:pt x="34" y="72"/>
                      <a:pt x="34" y="72"/>
                    </a:cubicBezTo>
                    <a:cubicBezTo>
                      <a:pt x="373" y="72"/>
                      <a:pt x="373" y="72"/>
                      <a:pt x="373" y="72"/>
                    </a:cubicBezTo>
                    <a:lnTo>
                      <a:pt x="369" y="56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="" xmlns:lc="http://schemas.openxmlformats.org/drawingml/2006/lockedCanvas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îşlíďé"/>
              <p:cNvSpPr/>
              <p:nvPr/>
            </p:nvSpPr>
            <p:spPr bwMode="auto">
              <a:xfrm>
                <a:off x="8180257" y="5415581"/>
                <a:ext cx="213410" cy="207071"/>
              </a:xfrm>
              <a:custGeom>
                <a:avLst/>
                <a:gdLst>
                  <a:gd name="T0" fmla="*/ 336 w 347"/>
                  <a:gd name="T1" fmla="*/ 41 h 336"/>
                  <a:gd name="T2" fmla="*/ 292 w 347"/>
                  <a:gd name="T3" fmla="*/ 7 h 336"/>
                  <a:gd name="T4" fmla="*/ 270 w 347"/>
                  <a:gd name="T5" fmla="*/ 0 h 336"/>
                  <a:gd name="T6" fmla="*/ 78 w 347"/>
                  <a:gd name="T7" fmla="*/ 0 h 336"/>
                  <a:gd name="T8" fmla="*/ 55 w 347"/>
                  <a:gd name="T9" fmla="*/ 7 h 336"/>
                  <a:gd name="T10" fmla="*/ 11 w 347"/>
                  <a:gd name="T11" fmla="*/ 41 h 336"/>
                  <a:gd name="T12" fmla="*/ 2 w 347"/>
                  <a:gd name="T13" fmla="*/ 65 h 336"/>
                  <a:gd name="T14" fmla="*/ 41 w 347"/>
                  <a:gd name="T15" fmla="*/ 325 h 336"/>
                  <a:gd name="T16" fmla="*/ 57 w 347"/>
                  <a:gd name="T17" fmla="*/ 336 h 336"/>
                  <a:gd name="T18" fmla="*/ 291 w 347"/>
                  <a:gd name="T19" fmla="*/ 336 h 336"/>
                  <a:gd name="T20" fmla="*/ 307 w 347"/>
                  <a:gd name="T21" fmla="*/ 325 h 336"/>
                  <a:gd name="T22" fmla="*/ 345 w 347"/>
                  <a:gd name="T23" fmla="*/ 65 h 336"/>
                  <a:gd name="T24" fmla="*/ 336 w 347"/>
                  <a:gd name="T25" fmla="*/ 41 h 336"/>
                  <a:gd name="T26" fmla="*/ 174 w 347"/>
                  <a:gd name="T27" fmla="*/ 215 h 336"/>
                  <a:gd name="T28" fmla="*/ 92 w 347"/>
                  <a:gd name="T29" fmla="*/ 104 h 336"/>
                  <a:gd name="T30" fmla="*/ 129 w 347"/>
                  <a:gd name="T31" fmla="*/ 104 h 336"/>
                  <a:gd name="T32" fmla="*/ 174 w 347"/>
                  <a:gd name="T33" fmla="*/ 179 h 336"/>
                  <a:gd name="T34" fmla="*/ 219 w 347"/>
                  <a:gd name="T35" fmla="*/ 104 h 336"/>
                  <a:gd name="T36" fmla="*/ 256 w 347"/>
                  <a:gd name="T37" fmla="*/ 104 h 336"/>
                  <a:gd name="T38" fmla="*/ 174 w 347"/>
                  <a:gd name="T39" fmla="*/ 215 h 336"/>
                  <a:gd name="T40" fmla="*/ 33 w 347"/>
                  <a:gd name="T41" fmla="*/ 68 h 336"/>
                  <a:gd name="T42" fmla="*/ 77 w 347"/>
                  <a:gd name="T43" fmla="*/ 22 h 336"/>
                  <a:gd name="T44" fmla="*/ 270 w 347"/>
                  <a:gd name="T45" fmla="*/ 22 h 336"/>
                  <a:gd name="T46" fmla="*/ 315 w 347"/>
                  <a:gd name="T47" fmla="*/ 68 h 336"/>
                  <a:gd name="T48" fmla="*/ 33 w 347"/>
                  <a:gd name="T49" fmla="*/ 68 h 3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47" h="336">
                    <a:moveTo>
                      <a:pt x="336" y="41"/>
                    </a:moveTo>
                    <a:cubicBezTo>
                      <a:pt x="330" y="36"/>
                      <a:pt x="298" y="12"/>
                      <a:pt x="292" y="7"/>
                    </a:cubicBezTo>
                    <a:cubicBezTo>
                      <a:pt x="286" y="1"/>
                      <a:pt x="277" y="0"/>
                      <a:pt x="270" y="0"/>
                    </a:cubicBezTo>
                    <a:cubicBezTo>
                      <a:pt x="78" y="0"/>
                      <a:pt x="78" y="0"/>
                      <a:pt x="78" y="0"/>
                    </a:cubicBezTo>
                    <a:cubicBezTo>
                      <a:pt x="71" y="0"/>
                      <a:pt x="61" y="1"/>
                      <a:pt x="55" y="7"/>
                    </a:cubicBezTo>
                    <a:cubicBezTo>
                      <a:pt x="49" y="12"/>
                      <a:pt x="17" y="36"/>
                      <a:pt x="11" y="41"/>
                    </a:cubicBezTo>
                    <a:cubicBezTo>
                      <a:pt x="5" y="46"/>
                      <a:pt x="0" y="54"/>
                      <a:pt x="2" y="65"/>
                    </a:cubicBezTo>
                    <a:cubicBezTo>
                      <a:pt x="4" y="76"/>
                      <a:pt x="41" y="325"/>
                      <a:pt x="41" y="325"/>
                    </a:cubicBezTo>
                    <a:cubicBezTo>
                      <a:pt x="43" y="331"/>
                      <a:pt x="50" y="336"/>
                      <a:pt x="57" y="336"/>
                    </a:cubicBezTo>
                    <a:cubicBezTo>
                      <a:pt x="291" y="336"/>
                      <a:pt x="291" y="336"/>
                      <a:pt x="291" y="336"/>
                    </a:cubicBezTo>
                    <a:cubicBezTo>
                      <a:pt x="298" y="336"/>
                      <a:pt x="305" y="331"/>
                      <a:pt x="307" y="325"/>
                    </a:cubicBezTo>
                    <a:cubicBezTo>
                      <a:pt x="307" y="325"/>
                      <a:pt x="344" y="76"/>
                      <a:pt x="345" y="65"/>
                    </a:cubicBezTo>
                    <a:cubicBezTo>
                      <a:pt x="347" y="54"/>
                      <a:pt x="342" y="46"/>
                      <a:pt x="336" y="41"/>
                    </a:cubicBezTo>
                    <a:close/>
                    <a:moveTo>
                      <a:pt x="174" y="215"/>
                    </a:moveTo>
                    <a:cubicBezTo>
                      <a:pt x="109" y="215"/>
                      <a:pt x="95" y="123"/>
                      <a:pt x="92" y="104"/>
                    </a:cubicBezTo>
                    <a:cubicBezTo>
                      <a:pt x="129" y="104"/>
                      <a:pt x="129" y="104"/>
                      <a:pt x="129" y="104"/>
                    </a:cubicBezTo>
                    <a:cubicBezTo>
                      <a:pt x="134" y="132"/>
                      <a:pt x="147" y="179"/>
                      <a:pt x="174" y="179"/>
                    </a:cubicBezTo>
                    <a:cubicBezTo>
                      <a:pt x="201" y="179"/>
                      <a:pt x="213" y="132"/>
                      <a:pt x="219" y="104"/>
                    </a:cubicBezTo>
                    <a:cubicBezTo>
                      <a:pt x="256" y="104"/>
                      <a:pt x="256" y="104"/>
                      <a:pt x="256" y="104"/>
                    </a:cubicBezTo>
                    <a:cubicBezTo>
                      <a:pt x="253" y="123"/>
                      <a:pt x="239" y="215"/>
                      <a:pt x="174" y="215"/>
                    </a:cubicBezTo>
                    <a:close/>
                    <a:moveTo>
                      <a:pt x="33" y="68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270" y="22"/>
                      <a:pt x="270" y="22"/>
                      <a:pt x="270" y="22"/>
                    </a:cubicBezTo>
                    <a:cubicBezTo>
                      <a:pt x="315" y="68"/>
                      <a:pt x="315" y="68"/>
                      <a:pt x="315" y="68"/>
                    </a:cubicBezTo>
                    <a:lnTo>
                      <a:pt x="33" y="68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="" xmlns:lc="http://schemas.openxmlformats.org/drawingml/2006/lockedCanvas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7" name="íSḷîďé"/>
            <p:cNvGrpSpPr/>
            <p:nvPr/>
          </p:nvGrpSpPr>
          <p:grpSpPr>
            <a:xfrm>
              <a:off x="3551878" y="4610667"/>
              <a:ext cx="5033670" cy="2181051"/>
              <a:chOff x="4075525" y="5699698"/>
              <a:chExt cx="5274546" cy="2181051"/>
            </a:xfrm>
          </p:grpSpPr>
          <p:sp>
            <p:nvSpPr>
              <p:cNvPr id="21" name="ïSḻïďé"/>
              <p:cNvSpPr txBox="1"/>
              <p:nvPr/>
            </p:nvSpPr>
            <p:spPr>
              <a:xfrm>
                <a:off x="4145268" y="7473529"/>
                <a:ext cx="1347845" cy="407220"/>
              </a:xfrm>
              <a:prstGeom prst="roundRect">
                <a:avLst/>
              </a:prstGeom>
              <a:noFill/>
            </p:spPr>
            <p:txBody>
              <a:bodyPr wrap="none">
                <a:noAutofit/>
              </a:bodyPr>
              <a:lstStyle/>
              <a:p>
                <a:pPr algn="ctr"/>
                <a:r>
                  <a:rPr lang="en-US" altLang="zh-CN" dirty="0" smtClean="0">
                    <a:solidFill>
                      <a:schemeClr val="bg2"/>
                    </a:solidFill>
                  </a:rPr>
                  <a:t>Modeling</a:t>
                </a:r>
                <a:endParaRPr lang="zh-CN" altLang="en-US" dirty="0">
                  <a:solidFill>
                    <a:schemeClr val="bg2"/>
                  </a:solidFill>
                </a:endParaRPr>
              </a:p>
            </p:txBody>
          </p:sp>
          <p:sp>
            <p:nvSpPr>
              <p:cNvPr id="19" name="îSliḑé"/>
              <p:cNvSpPr txBox="1"/>
              <p:nvPr/>
            </p:nvSpPr>
            <p:spPr>
              <a:xfrm>
                <a:off x="4075525" y="6449374"/>
                <a:ext cx="1347845" cy="407220"/>
              </a:xfrm>
              <a:prstGeom prst="roundRect">
                <a:avLst/>
              </a:prstGeom>
              <a:noFill/>
            </p:spPr>
            <p:txBody>
              <a:bodyPr wrap="none">
                <a:noAutofit/>
              </a:bodyPr>
              <a:lstStyle/>
              <a:p>
                <a:pPr algn="ctr"/>
                <a:r>
                  <a:rPr lang="en-US" altLang="zh-CN" dirty="0" smtClean="0">
                    <a:solidFill>
                      <a:schemeClr val="bg2"/>
                    </a:solidFill>
                  </a:rPr>
                  <a:t>Engine</a:t>
                </a:r>
                <a:endParaRPr lang="zh-CN" altLang="en-US" dirty="0">
                  <a:solidFill>
                    <a:schemeClr val="bg2"/>
                  </a:solidFill>
                </a:endParaRPr>
              </a:p>
            </p:txBody>
          </p:sp>
          <p:sp>
            <p:nvSpPr>
              <p:cNvPr id="17" name="ïṥļiḋè"/>
              <p:cNvSpPr txBox="1"/>
              <p:nvPr/>
            </p:nvSpPr>
            <p:spPr>
              <a:xfrm>
                <a:off x="5114183" y="5958369"/>
                <a:ext cx="1347845" cy="407220"/>
              </a:xfrm>
              <a:prstGeom prst="roundRect">
                <a:avLst/>
              </a:prstGeom>
              <a:noFill/>
            </p:spPr>
            <p:txBody>
              <a:bodyPr wrap="none">
                <a:noAutofit/>
              </a:bodyPr>
              <a:lstStyle/>
              <a:p>
                <a:pPr algn="ctr"/>
                <a:r>
                  <a:rPr lang="en-US" altLang="zh-CN" dirty="0" smtClean="0">
                    <a:solidFill>
                      <a:schemeClr val="bg2"/>
                    </a:solidFill>
                  </a:rPr>
                  <a:t>Material</a:t>
                </a:r>
                <a:endParaRPr lang="zh-CN" altLang="en-US" dirty="0">
                  <a:solidFill>
                    <a:schemeClr val="bg2"/>
                  </a:solidFill>
                </a:endParaRPr>
              </a:p>
            </p:txBody>
          </p:sp>
          <p:sp>
            <p:nvSpPr>
              <p:cNvPr id="15" name="íš1íḋè"/>
              <p:cNvSpPr txBox="1"/>
              <p:nvPr/>
            </p:nvSpPr>
            <p:spPr>
              <a:xfrm>
                <a:off x="5726955" y="5699698"/>
                <a:ext cx="2223884" cy="407220"/>
              </a:xfrm>
              <a:prstGeom prst="roundRect">
                <a:avLst/>
              </a:prstGeom>
              <a:noFill/>
            </p:spPr>
            <p:txBody>
              <a:bodyPr wrap="none">
                <a:noAutofit/>
              </a:bodyPr>
              <a:lstStyle/>
              <a:p>
                <a:pPr algn="ctr"/>
                <a:r>
                  <a:rPr lang="en-US" altLang="zh-CN" dirty="0" smtClean="0">
                    <a:solidFill>
                      <a:schemeClr val="bg2"/>
                    </a:solidFill>
                  </a:rPr>
                  <a:t>Flight </a:t>
                </a:r>
              </a:p>
              <a:p>
                <a:pPr algn="ctr"/>
                <a:r>
                  <a:rPr lang="en-US" altLang="zh-CN" dirty="0" smtClean="0">
                    <a:solidFill>
                      <a:schemeClr val="bg2"/>
                    </a:solidFill>
                  </a:rPr>
                  <a:t>control </a:t>
                </a:r>
              </a:p>
              <a:p>
                <a:pPr algn="ctr"/>
                <a:r>
                  <a:rPr lang="en-US" altLang="zh-CN" dirty="0" smtClean="0">
                    <a:solidFill>
                      <a:schemeClr val="bg2"/>
                    </a:solidFill>
                  </a:rPr>
                  <a:t>system</a:t>
                </a:r>
                <a:endParaRPr lang="zh-CN" altLang="en-US" dirty="0">
                  <a:solidFill>
                    <a:schemeClr val="bg2"/>
                  </a:solidFill>
                </a:endParaRPr>
              </a:p>
            </p:txBody>
          </p:sp>
          <p:sp>
            <p:nvSpPr>
              <p:cNvPr id="13" name="í$ḻíďe"/>
              <p:cNvSpPr txBox="1"/>
              <p:nvPr/>
            </p:nvSpPr>
            <p:spPr>
              <a:xfrm>
                <a:off x="7982579" y="6730979"/>
                <a:ext cx="1367492" cy="407220"/>
              </a:xfrm>
              <a:prstGeom prst="roundRect">
                <a:avLst/>
              </a:prstGeom>
              <a:noFill/>
            </p:spPr>
            <p:txBody>
              <a:bodyPr wrap="none">
                <a:noAutofit/>
              </a:bodyPr>
              <a:lstStyle/>
              <a:p>
                <a:pPr algn="ctr"/>
                <a:r>
                  <a:rPr lang="en-US" altLang="zh-CN" dirty="0" smtClean="0">
                    <a:solidFill>
                      <a:schemeClr val="bg2"/>
                    </a:solidFill>
                  </a:rPr>
                  <a:t>Test-analysis</a:t>
                </a:r>
                <a:endParaRPr lang="zh-CN" altLang="en-US" dirty="0">
                  <a:solidFill>
                    <a:schemeClr val="bg2"/>
                  </a:solidFill>
                </a:endParaRPr>
              </a:p>
            </p:txBody>
          </p:sp>
        </p:grpSp>
      </p:grpSp>
      <p:pic>
        <p:nvPicPr>
          <p:cNvPr id="38" name="图片 37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28" t="28247" r="28243" b="14423"/>
          <a:stretch/>
        </p:blipFill>
        <p:spPr>
          <a:xfrm>
            <a:off x="273419" y="5039022"/>
            <a:ext cx="2444108" cy="1773177"/>
          </a:xfrm>
          <a:prstGeom prst="rect">
            <a:avLst/>
          </a:prstGeom>
        </p:spPr>
      </p:pic>
      <p:pic>
        <p:nvPicPr>
          <p:cNvPr id="39" name="图片 38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86" t="6720" r="16427" b="8076"/>
          <a:stretch/>
        </p:blipFill>
        <p:spPr>
          <a:xfrm>
            <a:off x="884966" y="2780921"/>
            <a:ext cx="2221088" cy="1939748"/>
          </a:xfrm>
          <a:prstGeom prst="rect">
            <a:avLst/>
          </a:prstGeom>
        </p:spPr>
      </p:pic>
      <p:pic>
        <p:nvPicPr>
          <p:cNvPr id="40" name="图片 3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1577" y="1662827"/>
            <a:ext cx="2272304" cy="1394154"/>
          </a:xfrm>
          <a:prstGeom prst="rect">
            <a:avLst/>
          </a:prstGeom>
        </p:spPr>
      </p:pic>
      <p:pic>
        <p:nvPicPr>
          <p:cNvPr id="41" name="图片 4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5985" y="1729530"/>
            <a:ext cx="2531606" cy="1559945"/>
          </a:xfrm>
          <a:prstGeom prst="rect">
            <a:avLst/>
          </a:prstGeom>
        </p:spPr>
      </p:pic>
      <p:pic>
        <p:nvPicPr>
          <p:cNvPr id="42" name="图片 41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42" b="11711"/>
          <a:stretch/>
        </p:blipFill>
        <p:spPr>
          <a:xfrm>
            <a:off x="9092543" y="4143053"/>
            <a:ext cx="3099457" cy="1624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093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484210-2E8D-46EA-918C-2F049BE5E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Modeling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CE50B08-FC14-499D-AC3C-0398A48E2C89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599" y="6240463"/>
            <a:ext cx="2909888" cy="206381"/>
          </a:xfrm>
        </p:spPr>
        <p:txBody>
          <a:bodyPr/>
          <a:lstStyle/>
          <a:p>
            <a:fld id="{5DD3DB80-B894-403A-B48E-6FDC1A72010E}" type="slidenum">
              <a:rPr lang="zh-CN" altLang="en-US" smtClean="0"/>
              <a:pPr/>
              <a:t>5</a:t>
            </a:fld>
            <a:endParaRPr lang="zh-CN" altLang="en-US"/>
          </a:p>
        </p:txBody>
      </p:sp>
      <p:pic>
        <p:nvPicPr>
          <p:cNvPr id="35" name="图片 34" descr="C:\Users\ADMINI~1\AppData\Local\Temp\1553157885(1).png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618592" y="1474581"/>
            <a:ext cx="3600000" cy="216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6" name="图片 35" descr="C:\Users\ADMINI~1\AppData\Local\Temp\1553157905(1).png"/>
          <p:cNvPicPr/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810599" y="1474581"/>
            <a:ext cx="3600000" cy="216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7" name="图片 36" descr="C:\Users\ADMINI~1\AppData\Local\Temp\1553157954(1).png"/>
          <p:cNvPicPr/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618592" y="4183653"/>
            <a:ext cx="3600000" cy="216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8" name="图片 37" descr="C:\Users\ADMINI~1\AppData\Local\Temp\1553157930(1).png"/>
          <p:cNvPicPr/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6810599" y="4183653"/>
            <a:ext cx="3600000" cy="216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874348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484210-2E8D-46EA-918C-2F049BE5E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Engine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CE50B08-FC14-499D-AC3C-0398A48E2C89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599" y="6240463"/>
            <a:ext cx="2909888" cy="206381"/>
          </a:xfrm>
        </p:spPr>
        <p:txBody>
          <a:bodyPr/>
          <a:lstStyle/>
          <a:p>
            <a:fld id="{5DD3DB80-B894-403A-B48E-6FDC1A72010E}" type="slidenum">
              <a:rPr lang="zh-CN" altLang="en-US" smtClean="0"/>
              <a:pPr/>
              <a:t>6</a:t>
            </a:fld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7736" y="3466642"/>
            <a:ext cx="4045725" cy="2708877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460140" y="3758603"/>
            <a:ext cx="175721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Wingdings" panose="05000000000000000000" pitchFamily="2" charset="2"/>
              <a:buChar char="l"/>
            </a:pPr>
            <a:r>
              <a:rPr lang="en-US" altLang="zh-CN" sz="2000" dirty="0"/>
              <a:t>Ion Engine</a:t>
            </a:r>
            <a:endParaRPr lang="zh-CN" altLang="en-US" sz="2000" dirty="0"/>
          </a:p>
        </p:txBody>
      </p:sp>
      <p:sp>
        <p:nvSpPr>
          <p:cNvPr id="11" name="矩形 10"/>
          <p:cNvSpPr/>
          <p:nvPr/>
        </p:nvSpPr>
        <p:spPr>
          <a:xfrm>
            <a:off x="1460140" y="4302889"/>
            <a:ext cx="336983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Wingdings" panose="05000000000000000000" pitchFamily="2" charset="2"/>
              <a:buChar char="l"/>
            </a:pPr>
            <a:r>
              <a:rPr lang="en-US" altLang="zh-CN" sz="2000" dirty="0"/>
              <a:t>Pulsed inductive </a:t>
            </a:r>
            <a:r>
              <a:rPr lang="en-US" altLang="zh-CN" sz="2000" dirty="0" smtClean="0"/>
              <a:t>engine</a:t>
            </a:r>
            <a:endParaRPr lang="zh-CN" altLang="en-US" sz="2000" dirty="0"/>
          </a:p>
        </p:txBody>
      </p:sp>
      <p:sp>
        <p:nvSpPr>
          <p:cNvPr id="12" name="矩形 11"/>
          <p:cNvSpPr/>
          <p:nvPr/>
        </p:nvSpPr>
        <p:spPr>
          <a:xfrm>
            <a:off x="1460140" y="4842030"/>
            <a:ext cx="429316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Wingdings" panose="05000000000000000000" pitchFamily="2" charset="2"/>
              <a:buChar char="l"/>
            </a:pPr>
            <a:r>
              <a:rPr lang="en-US" altLang="zh-CN" sz="2000" dirty="0" smtClean="0"/>
              <a:t>Magneto plasma dynamic engine</a:t>
            </a:r>
            <a:endParaRPr lang="zh-CN" altLang="en-US" sz="2000" dirty="0"/>
          </a:p>
        </p:txBody>
      </p:sp>
      <p:sp>
        <p:nvSpPr>
          <p:cNvPr id="13" name="矩形 12"/>
          <p:cNvSpPr/>
          <p:nvPr/>
        </p:nvSpPr>
        <p:spPr>
          <a:xfrm>
            <a:off x="1460140" y="5381171"/>
            <a:ext cx="429316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Wingdings" panose="05000000000000000000" pitchFamily="2" charset="2"/>
              <a:buChar char="l"/>
            </a:pPr>
            <a:r>
              <a:rPr lang="en-US" altLang="zh-CN" sz="2000" dirty="0" smtClean="0"/>
              <a:t>Magneto plasma dynamic engine</a:t>
            </a:r>
            <a:endParaRPr lang="zh-CN" altLang="en-US" sz="2000" dirty="0"/>
          </a:p>
        </p:txBody>
      </p:sp>
      <p:sp>
        <p:nvSpPr>
          <p:cNvPr id="6" name="矩形 5"/>
          <p:cNvSpPr/>
          <p:nvPr/>
        </p:nvSpPr>
        <p:spPr>
          <a:xfrm>
            <a:off x="1460140" y="1506261"/>
            <a:ext cx="150073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Wingdings" panose="05000000000000000000" pitchFamily="2" charset="2"/>
              <a:buChar char="l"/>
            </a:pPr>
            <a:r>
              <a:rPr lang="en-US" altLang="zh-CN" sz="2000" dirty="0">
                <a:solidFill>
                  <a:srgbClr val="333333"/>
                </a:solidFill>
                <a:latin typeface="arial" panose="020B0604020202020204" pitchFamily="34" charset="0"/>
              </a:rPr>
              <a:t>Leap-1B</a:t>
            </a:r>
            <a:endParaRPr lang="zh-CN" altLang="en-US" sz="2000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7401" y="1208668"/>
            <a:ext cx="2325987" cy="1658174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1460140" y="2014624"/>
            <a:ext cx="137249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Wingdings" panose="05000000000000000000" pitchFamily="2" charset="2"/>
              <a:buChar char="l"/>
            </a:pPr>
            <a:r>
              <a:rPr lang="en-US" altLang="zh-CN" sz="2000" dirty="0"/>
              <a:t>CFM56</a:t>
            </a:r>
            <a:endParaRPr lang="zh-CN" altLang="en-US" sz="2000" dirty="0"/>
          </a:p>
        </p:txBody>
      </p:sp>
      <p:sp>
        <p:nvSpPr>
          <p:cNvPr id="10" name="矩形 9"/>
          <p:cNvSpPr/>
          <p:nvPr/>
        </p:nvSpPr>
        <p:spPr>
          <a:xfrm>
            <a:off x="1460140" y="2514708"/>
            <a:ext cx="191652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l"/>
            </a:pPr>
            <a:r>
              <a:rPr lang="en-US" altLang="zh-CN" sz="2000" dirty="0" smtClean="0">
                <a:solidFill>
                  <a:srgbClr val="333333"/>
                </a:solidFill>
                <a:latin typeface="arial" panose="020B0604020202020204" pitchFamily="34" charset="0"/>
              </a:rPr>
              <a:t>PD-14</a:t>
            </a:r>
            <a:endParaRPr lang="zh-CN" altLang="en-US" sz="2000" dirty="0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8067" y="1287758"/>
            <a:ext cx="2250869" cy="1499993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9412" y="1254951"/>
            <a:ext cx="2142631" cy="1606973"/>
          </a:xfrm>
          <a:prstGeom prst="rect">
            <a:avLst/>
          </a:prstGeom>
        </p:spPr>
      </p:pic>
      <p:sp>
        <p:nvSpPr>
          <p:cNvPr id="21" name="矩形 20"/>
          <p:cNvSpPr/>
          <p:nvPr/>
        </p:nvSpPr>
        <p:spPr>
          <a:xfrm>
            <a:off x="1776164" y="2893724"/>
            <a:ext cx="191652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 dirty="0" smtClean="0"/>
              <a:t>……….</a:t>
            </a:r>
            <a:endParaRPr lang="zh-CN" altLang="en-US" sz="2000" b="1" dirty="0"/>
          </a:p>
        </p:txBody>
      </p:sp>
      <p:sp>
        <p:nvSpPr>
          <p:cNvPr id="22" name="矩形 21"/>
          <p:cNvSpPr/>
          <p:nvPr/>
        </p:nvSpPr>
        <p:spPr>
          <a:xfrm>
            <a:off x="1776164" y="5837687"/>
            <a:ext cx="191652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 dirty="0" smtClean="0"/>
              <a:t>……….</a:t>
            </a:r>
            <a:endParaRPr lang="zh-CN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542938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099F8F-C13E-4294-9C8D-3690BA81E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Material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6B862B6-5F68-4F10-BAD8-113695AA17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7</a:t>
            </a:fld>
            <a:endParaRPr lang="zh-CN" altLang="en-US"/>
          </a:p>
        </p:txBody>
      </p:sp>
      <p:grpSp>
        <p:nvGrpSpPr>
          <p:cNvPr id="39" name="117300a8-8bb0-4700-bc9d-a1b8820e4837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4E6D6977-1485-4251-90F5-905364574F12}"/>
              </a:ext>
            </a:extLst>
          </p:cNvPr>
          <p:cNvGrpSpPr>
            <a:grpSpLocks noChangeAspect="1"/>
          </p:cNvGrpSpPr>
          <p:nvPr>
            <p:custDataLst>
              <p:tags r:id="rId2"/>
            </p:custDataLst>
          </p:nvPr>
        </p:nvGrpSpPr>
        <p:grpSpPr>
          <a:xfrm>
            <a:off x="654659" y="1302120"/>
            <a:ext cx="10850563" cy="3201919"/>
            <a:chOff x="669925" y="1726494"/>
            <a:chExt cx="10850563" cy="3201919"/>
          </a:xfrm>
        </p:grpSpPr>
        <p:grpSp>
          <p:nvGrpSpPr>
            <p:cNvPr id="40" name="îṧḷïḑè">
              <a:extLst>
                <a:ext uri="{FF2B5EF4-FFF2-40B4-BE49-F238E27FC236}">
                  <a16:creationId xmlns:a16="http://schemas.microsoft.com/office/drawing/2014/main" id="{8BA719C2-3668-481E-92C3-ABEAF9006A88}"/>
                </a:ext>
              </a:extLst>
            </p:cNvPr>
            <p:cNvGrpSpPr/>
            <p:nvPr/>
          </p:nvGrpSpPr>
          <p:grpSpPr>
            <a:xfrm>
              <a:off x="4813282" y="1929588"/>
              <a:ext cx="1485000" cy="1754225"/>
              <a:chOff x="1122994" y="1541013"/>
              <a:chExt cx="1485000" cy="1754225"/>
            </a:xfrm>
          </p:grpSpPr>
          <p:grpSp>
            <p:nvGrpSpPr>
              <p:cNvPr id="51" name="ïṥliḑê">
                <a:extLst>
                  <a:ext uri="{FF2B5EF4-FFF2-40B4-BE49-F238E27FC236}">
                    <a16:creationId xmlns:a16="http://schemas.microsoft.com/office/drawing/2014/main" id="{88F4E8DF-1B1F-4444-B223-C6DD3DCD44A0}"/>
                  </a:ext>
                </a:extLst>
              </p:cNvPr>
              <p:cNvGrpSpPr/>
              <p:nvPr/>
            </p:nvGrpSpPr>
            <p:grpSpPr>
              <a:xfrm>
                <a:off x="1122994" y="1541013"/>
                <a:ext cx="1485000" cy="1754225"/>
                <a:chOff x="4521000" y="1775837"/>
                <a:chExt cx="1155326" cy="1364782"/>
              </a:xfrm>
            </p:grpSpPr>
            <p:sp>
              <p:nvSpPr>
                <p:cNvPr id="53" name="iṥľîďe">
                  <a:extLst>
                    <a:ext uri="{FF2B5EF4-FFF2-40B4-BE49-F238E27FC236}">
                      <a16:creationId xmlns:a16="http://schemas.microsoft.com/office/drawing/2014/main" id="{EABB0A1F-6EF8-4E60-9C46-262DB652AA97}"/>
                    </a:ext>
                  </a:extLst>
                </p:cNvPr>
                <p:cNvSpPr/>
                <p:nvPr/>
              </p:nvSpPr>
              <p:spPr bwMode="auto">
                <a:xfrm>
                  <a:off x="4521000" y="1775837"/>
                  <a:ext cx="1155326" cy="1364782"/>
                </a:xfrm>
                <a:custGeom>
                  <a:avLst/>
                  <a:gdLst>
                    <a:gd name="T0" fmla="*/ 2750 w 3657"/>
                    <a:gd name="T1" fmla="*/ 198 h 4320"/>
                    <a:gd name="T2" fmla="*/ 2581 w 3657"/>
                    <a:gd name="T3" fmla="*/ 275 h 4320"/>
                    <a:gd name="T4" fmla="*/ 2451 w 3657"/>
                    <a:gd name="T5" fmla="*/ 406 h 4320"/>
                    <a:gd name="T6" fmla="*/ 2373 w 3657"/>
                    <a:gd name="T7" fmla="*/ 575 h 4320"/>
                    <a:gd name="T8" fmla="*/ 2361 w 3657"/>
                    <a:gd name="T9" fmla="*/ 768 h 4320"/>
                    <a:gd name="T10" fmla="*/ 2419 w 3657"/>
                    <a:gd name="T11" fmla="*/ 948 h 4320"/>
                    <a:gd name="T12" fmla="*/ 2532 w 3657"/>
                    <a:gd name="T13" fmla="*/ 1093 h 4320"/>
                    <a:gd name="T14" fmla="*/ 2690 w 3657"/>
                    <a:gd name="T15" fmla="*/ 1189 h 4320"/>
                    <a:gd name="T16" fmla="*/ 2878 w 3657"/>
                    <a:gd name="T17" fmla="*/ 1224 h 4320"/>
                    <a:gd name="T18" fmla="*/ 3066 w 3657"/>
                    <a:gd name="T19" fmla="*/ 1189 h 4320"/>
                    <a:gd name="T20" fmla="*/ 3225 w 3657"/>
                    <a:gd name="T21" fmla="*/ 1093 h 4320"/>
                    <a:gd name="T22" fmla="*/ 3339 w 3657"/>
                    <a:gd name="T23" fmla="*/ 948 h 4320"/>
                    <a:gd name="T24" fmla="*/ 3395 w 3657"/>
                    <a:gd name="T25" fmla="*/ 768 h 4320"/>
                    <a:gd name="T26" fmla="*/ 3383 w 3657"/>
                    <a:gd name="T27" fmla="*/ 575 h 4320"/>
                    <a:gd name="T28" fmla="*/ 3306 w 3657"/>
                    <a:gd name="T29" fmla="*/ 406 h 4320"/>
                    <a:gd name="T30" fmla="*/ 3176 w 3657"/>
                    <a:gd name="T31" fmla="*/ 275 h 4320"/>
                    <a:gd name="T32" fmla="*/ 3006 w 3657"/>
                    <a:gd name="T33" fmla="*/ 198 h 4320"/>
                    <a:gd name="T34" fmla="*/ 2603 w 3657"/>
                    <a:gd name="T35" fmla="*/ 0 h 4320"/>
                    <a:gd name="T36" fmla="*/ 3231 w 3657"/>
                    <a:gd name="T37" fmla="*/ 14 h 4320"/>
                    <a:gd name="T38" fmla="*/ 3327 w 3657"/>
                    <a:gd name="T39" fmla="*/ 81 h 4320"/>
                    <a:gd name="T40" fmla="*/ 3642 w 3657"/>
                    <a:gd name="T41" fmla="*/ 626 h 4320"/>
                    <a:gd name="T42" fmla="*/ 3653 w 3657"/>
                    <a:gd name="T43" fmla="*/ 742 h 4320"/>
                    <a:gd name="T44" fmla="*/ 3350 w 3657"/>
                    <a:gd name="T45" fmla="*/ 1293 h 4320"/>
                    <a:gd name="T46" fmla="*/ 3268 w 3657"/>
                    <a:gd name="T47" fmla="*/ 1377 h 4320"/>
                    <a:gd name="T48" fmla="*/ 3154 w 3657"/>
                    <a:gd name="T49" fmla="*/ 1409 h 4320"/>
                    <a:gd name="T50" fmla="*/ 2738 w 3657"/>
                    <a:gd name="T51" fmla="*/ 1409 h 4320"/>
                    <a:gd name="T52" fmla="*/ 2703 w 3657"/>
                    <a:gd name="T53" fmla="*/ 1416 h 4320"/>
                    <a:gd name="T54" fmla="*/ 2650 w 3657"/>
                    <a:gd name="T55" fmla="*/ 1437 h 4320"/>
                    <a:gd name="T56" fmla="*/ 2594 w 3657"/>
                    <a:gd name="T57" fmla="*/ 1478 h 4320"/>
                    <a:gd name="T58" fmla="*/ 2549 w 3657"/>
                    <a:gd name="T59" fmla="*/ 1543 h 4320"/>
                    <a:gd name="T60" fmla="*/ 2530 w 3657"/>
                    <a:gd name="T61" fmla="*/ 1640 h 4320"/>
                    <a:gd name="T62" fmla="*/ 3078 w 3657"/>
                    <a:gd name="T63" fmla="*/ 2661 h 4320"/>
                    <a:gd name="T64" fmla="*/ 3133 w 3657"/>
                    <a:gd name="T65" fmla="*/ 2812 h 4320"/>
                    <a:gd name="T66" fmla="*/ 3133 w 3657"/>
                    <a:gd name="T67" fmla="*/ 2970 h 4320"/>
                    <a:gd name="T68" fmla="*/ 3078 w 3657"/>
                    <a:gd name="T69" fmla="*/ 3122 h 4320"/>
                    <a:gd name="T70" fmla="*/ 2459 w 3657"/>
                    <a:gd name="T71" fmla="*/ 4172 h 4320"/>
                    <a:gd name="T72" fmla="*/ 2332 w 3657"/>
                    <a:gd name="T73" fmla="*/ 4269 h 4320"/>
                    <a:gd name="T74" fmla="*/ 2179 w 3657"/>
                    <a:gd name="T75" fmla="*/ 4316 h 4320"/>
                    <a:gd name="T76" fmla="*/ 959 w 3657"/>
                    <a:gd name="T77" fmla="*/ 4316 h 4320"/>
                    <a:gd name="T78" fmla="*/ 808 w 3657"/>
                    <a:gd name="T79" fmla="*/ 4269 h 4320"/>
                    <a:gd name="T80" fmla="*/ 681 w 3657"/>
                    <a:gd name="T81" fmla="*/ 4172 h 4320"/>
                    <a:gd name="T82" fmla="*/ 60 w 3657"/>
                    <a:gd name="T83" fmla="*/ 3121 h 4320"/>
                    <a:gd name="T84" fmla="*/ 5 w 3657"/>
                    <a:gd name="T85" fmla="*/ 2970 h 4320"/>
                    <a:gd name="T86" fmla="*/ 5 w 3657"/>
                    <a:gd name="T87" fmla="*/ 2812 h 4320"/>
                    <a:gd name="T88" fmla="*/ 60 w 3657"/>
                    <a:gd name="T89" fmla="*/ 2661 h 4320"/>
                    <a:gd name="T90" fmla="*/ 681 w 3657"/>
                    <a:gd name="T91" fmla="*/ 1618 h 4320"/>
                    <a:gd name="T92" fmla="*/ 808 w 3657"/>
                    <a:gd name="T93" fmla="*/ 1526 h 4320"/>
                    <a:gd name="T94" fmla="*/ 959 w 3657"/>
                    <a:gd name="T95" fmla="*/ 1483 h 4320"/>
                    <a:gd name="T96" fmla="*/ 2171 w 3657"/>
                    <a:gd name="T97" fmla="*/ 1474 h 4320"/>
                    <a:gd name="T98" fmla="*/ 2272 w 3657"/>
                    <a:gd name="T99" fmla="*/ 1437 h 4320"/>
                    <a:gd name="T100" fmla="*/ 2328 w 3657"/>
                    <a:gd name="T101" fmla="*/ 1382 h 4320"/>
                    <a:gd name="T102" fmla="*/ 2352 w 3657"/>
                    <a:gd name="T103" fmla="*/ 1317 h 4320"/>
                    <a:gd name="T104" fmla="*/ 2352 w 3657"/>
                    <a:gd name="T105" fmla="*/ 1253 h 4320"/>
                    <a:gd name="T106" fmla="*/ 2341 w 3657"/>
                    <a:gd name="T107" fmla="*/ 1199 h 4320"/>
                    <a:gd name="T108" fmla="*/ 2328 w 3657"/>
                    <a:gd name="T109" fmla="*/ 1164 h 4320"/>
                    <a:gd name="T110" fmla="*/ 2132 w 3657"/>
                    <a:gd name="T111" fmla="*/ 817 h 4320"/>
                    <a:gd name="T112" fmla="*/ 2101 w 3657"/>
                    <a:gd name="T113" fmla="*/ 703 h 4320"/>
                    <a:gd name="T114" fmla="*/ 2132 w 3657"/>
                    <a:gd name="T115" fmla="*/ 589 h 4320"/>
                    <a:gd name="T116" fmla="*/ 2458 w 3657"/>
                    <a:gd name="T117" fmla="*/ 52 h 4320"/>
                    <a:gd name="T118" fmla="*/ 2563 w 3657"/>
                    <a:gd name="T119" fmla="*/ 4 h 43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3657" h="4320">
                      <a:moveTo>
                        <a:pt x="2878" y="182"/>
                      </a:moveTo>
                      <a:lnTo>
                        <a:pt x="2813" y="186"/>
                      </a:lnTo>
                      <a:lnTo>
                        <a:pt x="2750" y="198"/>
                      </a:lnTo>
                      <a:lnTo>
                        <a:pt x="2690" y="217"/>
                      </a:lnTo>
                      <a:lnTo>
                        <a:pt x="2633" y="243"/>
                      </a:lnTo>
                      <a:lnTo>
                        <a:pt x="2581" y="275"/>
                      </a:lnTo>
                      <a:lnTo>
                        <a:pt x="2532" y="313"/>
                      </a:lnTo>
                      <a:lnTo>
                        <a:pt x="2489" y="357"/>
                      </a:lnTo>
                      <a:lnTo>
                        <a:pt x="2451" y="406"/>
                      </a:lnTo>
                      <a:lnTo>
                        <a:pt x="2419" y="458"/>
                      </a:lnTo>
                      <a:lnTo>
                        <a:pt x="2392" y="514"/>
                      </a:lnTo>
                      <a:lnTo>
                        <a:pt x="2373" y="575"/>
                      </a:lnTo>
                      <a:lnTo>
                        <a:pt x="2361" y="638"/>
                      </a:lnTo>
                      <a:lnTo>
                        <a:pt x="2357" y="703"/>
                      </a:lnTo>
                      <a:lnTo>
                        <a:pt x="2361" y="768"/>
                      </a:lnTo>
                      <a:lnTo>
                        <a:pt x="2373" y="831"/>
                      </a:lnTo>
                      <a:lnTo>
                        <a:pt x="2392" y="891"/>
                      </a:lnTo>
                      <a:lnTo>
                        <a:pt x="2419" y="948"/>
                      </a:lnTo>
                      <a:lnTo>
                        <a:pt x="2451" y="1001"/>
                      </a:lnTo>
                      <a:lnTo>
                        <a:pt x="2489" y="1049"/>
                      </a:lnTo>
                      <a:lnTo>
                        <a:pt x="2532" y="1093"/>
                      </a:lnTo>
                      <a:lnTo>
                        <a:pt x="2581" y="1131"/>
                      </a:lnTo>
                      <a:lnTo>
                        <a:pt x="2633" y="1164"/>
                      </a:lnTo>
                      <a:lnTo>
                        <a:pt x="2690" y="1189"/>
                      </a:lnTo>
                      <a:lnTo>
                        <a:pt x="2750" y="1208"/>
                      </a:lnTo>
                      <a:lnTo>
                        <a:pt x="2813" y="1220"/>
                      </a:lnTo>
                      <a:lnTo>
                        <a:pt x="2878" y="1224"/>
                      </a:lnTo>
                      <a:lnTo>
                        <a:pt x="2943" y="1220"/>
                      </a:lnTo>
                      <a:lnTo>
                        <a:pt x="3006" y="1208"/>
                      </a:lnTo>
                      <a:lnTo>
                        <a:pt x="3066" y="1189"/>
                      </a:lnTo>
                      <a:lnTo>
                        <a:pt x="3123" y="1164"/>
                      </a:lnTo>
                      <a:lnTo>
                        <a:pt x="3176" y="1131"/>
                      </a:lnTo>
                      <a:lnTo>
                        <a:pt x="3225" y="1093"/>
                      </a:lnTo>
                      <a:lnTo>
                        <a:pt x="3268" y="1049"/>
                      </a:lnTo>
                      <a:lnTo>
                        <a:pt x="3306" y="1001"/>
                      </a:lnTo>
                      <a:lnTo>
                        <a:pt x="3339" y="948"/>
                      </a:lnTo>
                      <a:lnTo>
                        <a:pt x="3365" y="891"/>
                      </a:lnTo>
                      <a:lnTo>
                        <a:pt x="3383" y="831"/>
                      </a:lnTo>
                      <a:lnTo>
                        <a:pt x="3395" y="768"/>
                      </a:lnTo>
                      <a:lnTo>
                        <a:pt x="3399" y="703"/>
                      </a:lnTo>
                      <a:lnTo>
                        <a:pt x="3395" y="638"/>
                      </a:lnTo>
                      <a:lnTo>
                        <a:pt x="3383" y="575"/>
                      </a:lnTo>
                      <a:lnTo>
                        <a:pt x="3365" y="514"/>
                      </a:lnTo>
                      <a:lnTo>
                        <a:pt x="3339" y="458"/>
                      </a:lnTo>
                      <a:lnTo>
                        <a:pt x="3306" y="406"/>
                      </a:lnTo>
                      <a:lnTo>
                        <a:pt x="3268" y="357"/>
                      </a:lnTo>
                      <a:lnTo>
                        <a:pt x="3225" y="313"/>
                      </a:lnTo>
                      <a:lnTo>
                        <a:pt x="3176" y="275"/>
                      </a:lnTo>
                      <a:lnTo>
                        <a:pt x="3123" y="243"/>
                      </a:lnTo>
                      <a:lnTo>
                        <a:pt x="3066" y="217"/>
                      </a:lnTo>
                      <a:lnTo>
                        <a:pt x="3006" y="198"/>
                      </a:lnTo>
                      <a:lnTo>
                        <a:pt x="2943" y="186"/>
                      </a:lnTo>
                      <a:lnTo>
                        <a:pt x="2878" y="182"/>
                      </a:lnTo>
                      <a:close/>
                      <a:moveTo>
                        <a:pt x="2603" y="0"/>
                      </a:moveTo>
                      <a:lnTo>
                        <a:pt x="3154" y="0"/>
                      </a:lnTo>
                      <a:lnTo>
                        <a:pt x="3193" y="4"/>
                      </a:lnTo>
                      <a:lnTo>
                        <a:pt x="3231" y="14"/>
                      </a:lnTo>
                      <a:lnTo>
                        <a:pt x="3268" y="30"/>
                      </a:lnTo>
                      <a:lnTo>
                        <a:pt x="3299" y="52"/>
                      </a:lnTo>
                      <a:lnTo>
                        <a:pt x="3327" y="81"/>
                      </a:lnTo>
                      <a:lnTo>
                        <a:pt x="3350" y="114"/>
                      </a:lnTo>
                      <a:lnTo>
                        <a:pt x="3625" y="589"/>
                      </a:lnTo>
                      <a:lnTo>
                        <a:pt x="3642" y="626"/>
                      </a:lnTo>
                      <a:lnTo>
                        <a:pt x="3653" y="664"/>
                      </a:lnTo>
                      <a:lnTo>
                        <a:pt x="3657" y="703"/>
                      </a:lnTo>
                      <a:lnTo>
                        <a:pt x="3653" y="742"/>
                      </a:lnTo>
                      <a:lnTo>
                        <a:pt x="3642" y="782"/>
                      </a:lnTo>
                      <a:lnTo>
                        <a:pt x="3625" y="817"/>
                      </a:lnTo>
                      <a:lnTo>
                        <a:pt x="3350" y="1293"/>
                      </a:lnTo>
                      <a:lnTo>
                        <a:pt x="3327" y="1326"/>
                      </a:lnTo>
                      <a:lnTo>
                        <a:pt x="3299" y="1355"/>
                      </a:lnTo>
                      <a:lnTo>
                        <a:pt x="3268" y="1377"/>
                      </a:lnTo>
                      <a:lnTo>
                        <a:pt x="3231" y="1394"/>
                      </a:lnTo>
                      <a:lnTo>
                        <a:pt x="3193" y="1405"/>
                      </a:lnTo>
                      <a:lnTo>
                        <a:pt x="3154" y="1409"/>
                      </a:lnTo>
                      <a:lnTo>
                        <a:pt x="2747" y="1409"/>
                      </a:lnTo>
                      <a:lnTo>
                        <a:pt x="2744" y="1409"/>
                      </a:lnTo>
                      <a:lnTo>
                        <a:pt x="2738" y="1409"/>
                      </a:lnTo>
                      <a:lnTo>
                        <a:pt x="2729" y="1411"/>
                      </a:lnTo>
                      <a:lnTo>
                        <a:pt x="2717" y="1413"/>
                      </a:lnTo>
                      <a:lnTo>
                        <a:pt x="2703" y="1416"/>
                      </a:lnTo>
                      <a:lnTo>
                        <a:pt x="2686" y="1422"/>
                      </a:lnTo>
                      <a:lnTo>
                        <a:pt x="2669" y="1430"/>
                      </a:lnTo>
                      <a:lnTo>
                        <a:pt x="2650" y="1437"/>
                      </a:lnTo>
                      <a:lnTo>
                        <a:pt x="2631" y="1449"/>
                      </a:lnTo>
                      <a:lnTo>
                        <a:pt x="2612" y="1462"/>
                      </a:lnTo>
                      <a:lnTo>
                        <a:pt x="2594" y="1478"/>
                      </a:lnTo>
                      <a:lnTo>
                        <a:pt x="2578" y="1496"/>
                      </a:lnTo>
                      <a:lnTo>
                        <a:pt x="2563" y="1519"/>
                      </a:lnTo>
                      <a:lnTo>
                        <a:pt x="2549" y="1543"/>
                      </a:lnTo>
                      <a:lnTo>
                        <a:pt x="2540" y="1572"/>
                      </a:lnTo>
                      <a:lnTo>
                        <a:pt x="2532" y="1604"/>
                      </a:lnTo>
                      <a:lnTo>
                        <a:pt x="2530" y="1640"/>
                      </a:lnTo>
                      <a:lnTo>
                        <a:pt x="2531" y="1681"/>
                      </a:lnTo>
                      <a:lnTo>
                        <a:pt x="2536" y="1725"/>
                      </a:lnTo>
                      <a:lnTo>
                        <a:pt x="3078" y="2661"/>
                      </a:lnTo>
                      <a:lnTo>
                        <a:pt x="3103" y="2710"/>
                      </a:lnTo>
                      <a:lnTo>
                        <a:pt x="3121" y="2760"/>
                      </a:lnTo>
                      <a:lnTo>
                        <a:pt x="3133" y="2812"/>
                      </a:lnTo>
                      <a:lnTo>
                        <a:pt x="3140" y="2864"/>
                      </a:lnTo>
                      <a:lnTo>
                        <a:pt x="3140" y="2918"/>
                      </a:lnTo>
                      <a:lnTo>
                        <a:pt x="3133" y="2970"/>
                      </a:lnTo>
                      <a:lnTo>
                        <a:pt x="3121" y="3023"/>
                      </a:lnTo>
                      <a:lnTo>
                        <a:pt x="3103" y="3074"/>
                      </a:lnTo>
                      <a:lnTo>
                        <a:pt x="3078" y="3122"/>
                      </a:lnTo>
                      <a:lnTo>
                        <a:pt x="2523" y="4086"/>
                      </a:lnTo>
                      <a:lnTo>
                        <a:pt x="2493" y="4130"/>
                      </a:lnTo>
                      <a:lnTo>
                        <a:pt x="2459" y="4172"/>
                      </a:lnTo>
                      <a:lnTo>
                        <a:pt x="2420" y="4209"/>
                      </a:lnTo>
                      <a:lnTo>
                        <a:pt x="2378" y="4241"/>
                      </a:lnTo>
                      <a:lnTo>
                        <a:pt x="2332" y="4269"/>
                      </a:lnTo>
                      <a:lnTo>
                        <a:pt x="2284" y="4291"/>
                      </a:lnTo>
                      <a:lnTo>
                        <a:pt x="2233" y="4307"/>
                      </a:lnTo>
                      <a:lnTo>
                        <a:pt x="2179" y="4316"/>
                      </a:lnTo>
                      <a:lnTo>
                        <a:pt x="2125" y="4320"/>
                      </a:lnTo>
                      <a:lnTo>
                        <a:pt x="1013" y="4320"/>
                      </a:lnTo>
                      <a:lnTo>
                        <a:pt x="959" y="4316"/>
                      </a:lnTo>
                      <a:lnTo>
                        <a:pt x="907" y="4307"/>
                      </a:lnTo>
                      <a:lnTo>
                        <a:pt x="856" y="4291"/>
                      </a:lnTo>
                      <a:lnTo>
                        <a:pt x="808" y="4269"/>
                      </a:lnTo>
                      <a:lnTo>
                        <a:pt x="762" y="4241"/>
                      </a:lnTo>
                      <a:lnTo>
                        <a:pt x="719" y="4210"/>
                      </a:lnTo>
                      <a:lnTo>
                        <a:pt x="681" y="4172"/>
                      </a:lnTo>
                      <a:lnTo>
                        <a:pt x="647" y="4131"/>
                      </a:lnTo>
                      <a:lnTo>
                        <a:pt x="616" y="4086"/>
                      </a:lnTo>
                      <a:lnTo>
                        <a:pt x="60" y="3121"/>
                      </a:lnTo>
                      <a:lnTo>
                        <a:pt x="37" y="3072"/>
                      </a:lnTo>
                      <a:lnTo>
                        <a:pt x="18" y="3021"/>
                      </a:lnTo>
                      <a:lnTo>
                        <a:pt x="5" y="2970"/>
                      </a:lnTo>
                      <a:lnTo>
                        <a:pt x="0" y="2918"/>
                      </a:lnTo>
                      <a:lnTo>
                        <a:pt x="0" y="2864"/>
                      </a:lnTo>
                      <a:lnTo>
                        <a:pt x="5" y="2812"/>
                      </a:lnTo>
                      <a:lnTo>
                        <a:pt x="18" y="2761"/>
                      </a:lnTo>
                      <a:lnTo>
                        <a:pt x="37" y="2710"/>
                      </a:lnTo>
                      <a:lnTo>
                        <a:pt x="60" y="2661"/>
                      </a:lnTo>
                      <a:lnTo>
                        <a:pt x="616" y="1704"/>
                      </a:lnTo>
                      <a:lnTo>
                        <a:pt x="647" y="1659"/>
                      </a:lnTo>
                      <a:lnTo>
                        <a:pt x="681" y="1618"/>
                      </a:lnTo>
                      <a:lnTo>
                        <a:pt x="719" y="1583"/>
                      </a:lnTo>
                      <a:lnTo>
                        <a:pt x="762" y="1553"/>
                      </a:lnTo>
                      <a:lnTo>
                        <a:pt x="808" y="1526"/>
                      </a:lnTo>
                      <a:lnTo>
                        <a:pt x="856" y="1507"/>
                      </a:lnTo>
                      <a:lnTo>
                        <a:pt x="907" y="1492"/>
                      </a:lnTo>
                      <a:lnTo>
                        <a:pt x="959" y="1483"/>
                      </a:lnTo>
                      <a:lnTo>
                        <a:pt x="1013" y="1479"/>
                      </a:lnTo>
                      <a:lnTo>
                        <a:pt x="2125" y="1479"/>
                      </a:lnTo>
                      <a:lnTo>
                        <a:pt x="2171" y="1474"/>
                      </a:lnTo>
                      <a:lnTo>
                        <a:pt x="2211" y="1464"/>
                      </a:lnTo>
                      <a:lnTo>
                        <a:pt x="2243" y="1452"/>
                      </a:lnTo>
                      <a:lnTo>
                        <a:pt x="2272" y="1437"/>
                      </a:lnTo>
                      <a:lnTo>
                        <a:pt x="2296" y="1420"/>
                      </a:lnTo>
                      <a:lnTo>
                        <a:pt x="2314" y="1402"/>
                      </a:lnTo>
                      <a:lnTo>
                        <a:pt x="2328" y="1382"/>
                      </a:lnTo>
                      <a:lnTo>
                        <a:pt x="2339" y="1361"/>
                      </a:lnTo>
                      <a:lnTo>
                        <a:pt x="2347" y="1339"/>
                      </a:lnTo>
                      <a:lnTo>
                        <a:pt x="2352" y="1317"/>
                      </a:lnTo>
                      <a:lnTo>
                        <a:pt x="2353" y="1295"/>
                      </a:lnTo>
                      <a:lnTo>
                        <a:pt x="2353" y="1274"/>
                      </a:lnTo>
                      <a:lnTo>
                        <a:pt x="2352" y="1253"/>
                      </a:lnTo>
                      <a:lnTo>
                        <a:pt x="2349" y="1233"/>
                      </a:lnTo>
                      <a:lnTo>
                        <a:pt x="2345" y="1215"/>
                      </a:lnTo>
                      <a:lnTo>
                        <a:pt x="2341" y="1199"/>
                      </a:lnTo>
                      <a:lnTo>
                        <a:pt x="2336" y="1185"/>
                      </a:lnTo>
                      <a:lnTo>
                        <a:pt x="2332" y="1173"/>
                      </a:lnTo>
                      <a:lnTo>
                        <a:pt x="2328" y="1164"/>
                      </a:lnTo>
                      <a:lnTo>
                        <a:pt x="2326" y="1159"/>
                      </a:lnTo>
                      <a:lnTo>
                        <a:pt x="2326" y="1157"/>
                      </a:lnTo>
                      <a:lnTo>
                        <a:pt x="2132" y="817"/>
                      </a:lnTo>
                      <a:lnTo>
                        <a:pt x="2115" y="780"/>
                      </a:lnTo>
                      <a:lnTo>
                        <a:pt x="2104" y="742"/>
                      </a:lnTo>
                      <a:lnTo>
                        <a:pt x="2101" y="703"/>
                      </a:lnTo>
                      <a:lnTo>
                        <a:pt x="2104" y="664"/>
                      </a:lnTo>
                      <a:lnTo>
                        <a:pt x="2115" y="626"/>
                      </a:lnTo>
                      <a:lnTo>
                        <a:pt x="2132" y="589"/>
                      </a:lnTo>
                      <a:lnTo>
                        <a:pt x="2407" y="114"/>
                      </a:lnTo>
                      <a:lnTo>
                        <a:pt x="2429" y="81"/>
                      </a:lnTo>
                      <a:lnTo>
                        <a:pt x="2458" y="52"/>
                      </a:lnTo>
                      <a:lnTo>
                        <a:pt x="2489" y="30"/>
                      </a:lnTo>
                      <a:lnTo>
                        <a:pt x="2525" y="14"/>
                      </a:lnTo>
                      <a:lnTo>
                        <a:pt x="2563" y="4"/>
                      </a:lnTo>
                      <a:lnTo>
                        <a:pt x="2603" y="0"/>
                      </a:lnTo>
                      <a:close/>
                    </a:path>
                  </a:pathLst>
                </a:custGeom>
                <a:solidFill>
                  <a:schemeClr val="tx2">
                    <a:lumMod val="20000"/>
                    <a:lumOff val="80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ru-RU"/>
                </a:p>
              </p:txBody>
            </p:sp>
            <p:sp>
              <p:nvSpPr>
                <p:cNvPr id="54" name="iṡḻíde">
                  <a:extLst>
                    <a:ext uri="{FF2B5EF4-FFF2-40B4-BE49-F238E27FC236}">
                      <a16:creationId xmlns:a16="http://schemas.microsoft.com/office/drawing/2014/main" id="{8754C6A3-D036-4E64-9F50-9562ECCE146E}"/>
                    </a:ext>
                  </a:extLst>
                </p:cNvPr>
                <p:cNvSpPr/>
                <p:nvPr/>
              </p:nvSpPr>
              <p:spPr>
                <a:xfrm>
                  <a:off x="5284213" y="1845900"/>
                  <a:ext cx="304421" cy="307777"/>
                </a:xfrm>
                <a:prstGeom prst="rect">
                  <a:avLst/>
                </a:prstGeom>
              </p:spPr>
              <p:txBody>
                <a:bodyPr wrap="none" anchor="ctr">
                  <a:normAutofit/>
                </a:bodyPr>
                <a:lstStyle/>
                <a:p>
                  <a:pPr algn="ctr"/>
                  <a:r>
                    <a:rPr lang="en-US" altLang="zh-CN" sz="1600" b="1" dirty="0"/>
                    <a:t>01</a:t>
                  </a:r>
                  <a:endParaRPr lang="ru-RU" sz="1600" b="1" dirty="0"/>
                </a:p>
              </p:txBody>
            </p:sp>
          </p:grpSp>
          <p:sp>
            <p:nvSpPr>
              <p:cNvPr id="52" name="ïṩlíḍé">
                <a:extLst>
                  <a:ext uri="{FF2B5EF4-FFF2-40B4-BE49-F238E27FC236}">
                    <a16:creationId xmlns:a16="http://schemas.microsoft.com/office/drawing/2014/main" id="{99082021-9E33-462F-A9A6-B8AE13D3C4BA}"/>
                  </a:ext>
                </a:extLst>
              </p:cNvPr>
              <p:cNvSpPr/>
              <p:nvPr/>
            </p:nvSpPr>
            <p:spPr bwMode="auto">
              <a:xfrm>
                <a:off x="1446138" y="2395265"/>
                <a:ext cx="592947" cy="609685"/>
              </a:xfrm>
              <a:custGeom>
                <a:avLst/>
                <a:gdLst>
                  <a:gd name="connsiteX0" fmla="*/ 275280 w 590140"/>
                  <a:gd name="connsiteY0" fmla="*/ 496336 h 606798"/>
                  <a:gd name="connsiteX1" fmla="*/ 314935 w 590140"/>
                  <a:gd name="connsiteY1" fmla="*/ 496336 h 606798"/>
                  <a:gd name="connsiteX2" fmla="*/ 314935 w 590140"/>
                  <a:gd name="connsiteY2" fmla="*/ 542822 h 606798"/>
                  <a:gd name="connsiteX3" fmla="*/ 347213 w 590140"/>
                  <a:gd name="connsiteY3" fmla="*/ 542822 h 606798"/>
                  <a:gd name="connsiteX4" fmla="*/ 347213 w 590140"/>
                  <a:gd name="connsiteY4" fmla="*/ 554789 h 606798"/>
                  <a:gd name="connsiteX5" fmla="*/ 458801 w 590140"/>
                  <a:gd name="connsiteY5" fmla="*/ 554789 h 606798"/>
                  <a:gd name="connsiteX6" fmla="*/ 458801 w 590140"/>
                  <a:gd name="connsiteY6" fmla="*/ 594831 h 606798"/>
                  <a:gd name="connsiteX7" fmla="*/ 347213 w 590140"/>
                  <a:gd name="connsiteY7" fmla="*/ 594831 h 606798"/>
                  <a:gd name="connsiteX8" fmla="*/ 347213 w 590140"/>
                  <a:gd name="connsiteY8" fmla="*/ 606798 h 606798"/>
                  <a:gd name="connsiteX9" fmla="*/ 243463 w 590140"/>
                  <a:gd name="connsiteY9" fmla="*/ 606798 h 606798"/>
                  <a:gd name="connsiteX10" fmla="*/ 243463 w 590140"/>
                  <a:gd name="connsiteY10" fmla="*/ 594831 h 606798"/>
                  <a:gd name="connsiteX11" fmla="*/ 131414 w 590140"/>
                  <a:gd name="connsiteY11" fmla="*/ 594831 h 606798"/>
                  <a:gd name="connsiteX12" fmla="*/ 131414 w 590140"/>
                  <a:gd name="connsiteY12" fmla="*/ 554789 h 606798"/>
                  <a:gd name="connsiteX13" fmla="*/ 243463 w 590140"/>
                  <a:gd name="connsiteY13" fmla="*/ 554789 h 606798"/>
                  <a:gd name="connsiteX14" fmla="*/ 243463 w 590140"/>
                  <a:gd name="connsiteY14" fmla="*/ 542822 h 606798"/>
                  <a:gd name="connsiteX15" fmla="*/ 275280 w 590140"/>
                  <a:gd name="connsiteY15" fmla="*/ 542822 h 606798"/>
                  <a:gd name="connsiteX16" fmla="*/ 341174 w 590140"/>
                  <a:gd name="connsiteY16" fmla="*/ 439218 h 606798"/>
                  <a:gd name="connsiteX17" fmla="*/ 341174 w 590140"/>
                  <a:gd name="connsiteY17" fmla="*/ 464548 h 606798"/>
                  <a:gd name="connsiteX18" fmla="*/ 416785 w 590140"/>
                  <a:gd name="connsiteY18" fmla="*/ 464548 h 606798"/>
                  <a:gd name="connsiteX19" fmla="*/ 416785 w 590140"/>
                  <a:gd name="connsiteY19" fmla="*/ 439218 h 606798"/>
                  <a:gd name="connsiteX20" fmla="*/ 159063 w 590140"/>
                  <a:gd name="connsiteY20" fmla="*/ 412046 h 606798"/>
                  <a:gd name="connsiteX21" fmla="*/ 148459 w 590140"/>
                  <a:gd name="connsiteY21" fmla="*/ 422638 h 606798"/>
                  <a:gd name="connsiteX22" fmla="*/ 159063 w 590140"/>
                  <a:gd name="connsiteY22" fmla="*/ 433692 h 606798"/>
                  <a:gd name="connsiteX23" fmla="*/ 169667 w 590140"/>
                  <a:gd name="connsiteY23" fmla="*/ 422638 h 606798"/>
                  <a:gd name="connsiteX24" fmla="*/ 159063 w 590140"/>
                  <a:gd name="connsiteY24" fmla="*/ 412046 h 606798"/>
                  <a:gd name="connsiteX25" fmla="*/ 145232 w 590140"/>
                  <a:gd name="connsiteY25" fmla="*/ 392242 h 606798"/>
                  <a:gd name="connsiteX26" fmla="*/ 445369 w 590140"/>
                  <a:gd name="connsiteY26" fmla="*/ 392242 h 606798"/>
                  <a:gd name="connsiteX27" fmla="*/ 462428 w 590140"/>
                  <a:gd name="connsiteY27" fmla="*/ 409743 h 606798"/>
                  <a:gd name="connsiteX28" fmla="*/ 462428 w 590140"/>
                  <a:gd name="connsiteY28" fmla="*/ 468693 h 606798"/>
                  <a:gd name="connsiteX29" fmla="*/ 445369 w 590140"/>
                  <a:gd name="connsiteY29" fmla="*/ 486194 h 606798"/>
                  <a:gd name="connsiteX30" fmla="*/ 145232 w 590140"/>
                  <a:gd name="connsiteY30" fmla="*/ 486194 h 606798"/>
                  <a:gd name="connsiteX31" fmla="*/ 127712 w 590140"/>
                  <a:gd name="connsiteY31" fmla="*/ 468693 h 606798"/>
                  <a:gd name="connsiteX32" fmla="*/ 127712 w 590140"/>
                  <a:gd name="connsiteY32" fmla="*/ 409743 h 606798"/>
                  <a:gd name="connsiteX33" fmla="*/ 145232 w 590140"/>
                  <a:gd name="connsiteY33" fmla="*/ 392242 h 606798"/>
                  <a:gd name="connsiteX34" fmla="*/ 341174 w 590140"/>
                  <a:gd name="connsiteY34" fmla="*/ 336094 h 606798"/>
                  <a:gd name="connsiteX35" fmla="*/ 341174 w 590140"/>
                  <a:gd name="connsiteY35" fmla="*/ 360968 h 606798"/>
                  <a:gd name="connsiteX36" fmla="*/ 416785 w 590140"/>
                  <a:gd name="connsiteY36" fmla="*/ 360968 h 606798"/>
                  <a:gd name="connsiteX37" fmla="*/ 416785 w 590140"/>
                  <a:gd name="connsiteY37" fmla="*/ 336094 h 606798"/>
                  <a:gd name="connsiteX38" fmla="*/ 159063 w 590140"/>
                  <a:gd name="connsiteY38" fmla="*/ 308917 h 606798"/>
                  <a:gd name="connsiteX39" fmla="*/ 148459 w 590140"/>
                  <a:gd name="connsiteY39" fmla="*/ 319511 h 606798"/>
                  <a:gd name="connsiteX40" fmla="*/ 159063 w 590140"/>
                  <a:gd name="connsiteY40" fmla="*/ 330106 h 606798"/>
                  <a:gd name="connsiteX41" fmla="*/ 169667 w 590140"/>
                  <a:gd name="connsiteY41" fmla="*/ 319511 h 606798"/>
                  <a:gd name="connsiteX42" fmla="*/ 159063 w 590140"/>
                  <a:gd name="connsiteY42" fmla="*/ 308917 h 606798"/>
                  <a:gd name="connsiteX43" fmla="*/ 145232 w 590140"/>
                  <a:gd name="connsiteY43" fmla="*/ 289110 h 606798"/>
                  <a:gd name="connsiteX44" fmla="*/ 445369 w 590140"/>
                  <a:gd name="connsiteY44" fmla="*/ 289110 h 606798"/>
                  <a:gd name="connsiteX45" fmla="*/ 462428 w 590140"/>
                  <a:gd name="connsiteY45" fmla="*/ 306153 h 606798"/>
                  <a:gd name="connsiteX46" fmla="*/ 462428 w 590140"/>
                  <a:gd name="connsiteY46" fmla="*/ 365574 h 606798"/>
                  <a:gd name="connsiteX47" fmla="*/ 445369 w 590140"/>
                  <a:gd name="connsiteY47" fmla="*/ 382617 h 606798"/>
                  <a:gd name="connsiteX48" fmla="*/ 145232 w 590140"/>
                  <a:gd name="connsiteY48" fmla="*/ 382617 h 606798"/>
                  <a:gd name="connsiteX49" fmla="*/ 127712 w 590140"/>
                  <a:gd name="connsiteY49" fmla="*/ 365574 h 606798"/>
                  <a:gd name="connsiteX50" fmla="*/ 127712 w 590140"/>
                  <a:gd name="connsiteY50" fmla="*/ 306153 h 606798"/>
                  <a:gd name="connsiteX51" fmla="*/ 145232 w 590140"/>
                  <a:gd name="connsiteY51" fmla="*/ 289110 h 606798"/>
                  <a:gd name="connsiteX52" fmla="*/ 341174 w 590140"/>
                  <a:gd name="connsiteY52" fmla="*/ 232510 h 606798"/>
                  <a:gd name="connsiteX53" fmla="*/ 341174 w 590140"/>
                  <a:gd name="connsiteY53" fmla="*/ 257840 h 606798"/>
                  <a:gd name="connsiteX54" fmla="*/ 416785 w 590140"/>
                  <a:gd name="connsiteY54" fmla="*/ 257840 h 606798"/>
                  <a:gd name="connsiteX55" fmla="*/ 416785 w 590140"/>
                  <a:gd name="connsiteY55" fmla="*/ 232510 h 606798"/>
                  <a:gd name="connsiteX56" fmla="*/ 159063 w 590140"/>
                  <a:gd name="connsiteY56" fmla="*/ 205338 h 606798"/>
                  <a:gd name="connsiteX57" fmla="*/ 148459 w 590140"/>
                  <a:gd name="connsiteY57" fmla="*/ 215930 h 606798"/>
                  <a:gd name="connsiteX58" fmla="*/ 159063 w 590140"/>
                  <a:gd name="connsiteY58" fmla="*/ 226984 h 606798"/>
                  <a:gd name="connsiteX59" fmla="*/ 169667 w 590140"/>
                  <a:gd name="connsiteY59" fmla="*/ 215930 h 606798"/>
                  <a:gd name="connsiteX60" fmla="*/ 159063 w 590140"/>
                  <a:gd name="connsiteY60" fmla="*/ 205338 h 606798"/>
                  <a:gd name="connsiteX61" fmla="*/ 145232 w 590140"/>
                  <a:gd name="connsiteY61" fmla="*/ 185534 h 606798"/>
                  <a:gd name="connsiteX62" fmla="*/ 445369 w 590140"/>
                  <a:gd name="connsiteY62" fmla="*/ 185534 h 606798"/>
                  <a:gd name="connsiteX63" fmla="*/ 462428 w 590140"/>
                  <a:gd name="connsiteY63" fmla="*/ 203035 h 606798"/>
                  <a:gd name="connsiteX64" fmla="*/ 462428 w 590140"/>
                  <a:gd name="connsiteY64" fmla="*/ 261985 h 606798"/>
                  <a:gd name="connsiteX65" fmla="*/ 445369 w 590140"/>
                  <a:gd name="connsiteY65" fmla="*/ 279486 h 606798"/>
                  <a:gd name="connsiteX66" fmla="*/ 145232 w 590140"/>
                  <a:gd name="connsiteY66" fmla="*/ 279486 h 606798"/>
                  <a:gd name="connsiteX67" fmla="*/ 127712 w 590140"/>
                  <a:gd name="connsiteY67" fmla="*/ 261985 h 606798"/>
                  <a:gd name="connsiteX68" fmla="*/ 127712 w 590140"/>
                  <a:gd name="connsiteY68" fmla="*/ 203035 h 606798"/>
                  <a:gd name="connsiteX69" fmla="*/ 145232 w 590140"/>
                  <a:gd name="connsiteY69" fmla="*/ 185534 h 606798"/>
                  <a:gd name="connsiteX70" fmla="*/ 253115 w 590140"/>
                  <a:gd name="connsiteY70" fmla="*/ 0 h 606798"/>
                  <a:gd name="connsiteX71" fmla="*/ 340253 w 590140"/>
                  <a:gd name="connsiteY71" fmla="*/ 29007 h 606798"/>
                  <a:gd name="connsiteX72" fmla="*/ 349935 w 590140"/>
                  <a:gd name="connsiteY72" fmla="*/ 32230 h 606798"/>
                  <a:gd name="connsiteX73" fmla="*/ 357772 w 590140"/>
                  <a:gd name="connsiteY73" fmla="*/ 31770 h 606798"/>
                  <a:gd name="connsiteX74" fmla="*/ 461508 w 590140"/>
                  <a:gd name="connsiteY74" fmla="*/ 84258 h 606798"/>
                  <a:gd name="connsiteX75" fmla="*/ 472112 w 590140"/>
                  <a:gd name="connsiteY75" fmla="*/ 90244 h 606798"/>
                  <a:gd name="connsiteX76" fmla="*/ 590140 w 590140"/>
                  <a:gd name="connsiteY76" fmla="*/ 218702 h 606798"/>
                  <a:gd name="connsiteX77" fmla="*/ 487788 w 590140"/>
                  <a:gd name="connsiteY77" fmla="*/ 344399 h 606798"/>
                  <a:gd name="connsiteX78" fmla="*/ 487788 w 590140"/>
                  <a:gd name="connsiteY78" fmla="*/ 306183 h 606798"/>
                  <a:gd name="connsiteX79" fmla="*/ 485482 w 590140"/>
                  <a:gd name="connsiteY79" fmla="*/ 292831 h 606798"/>
                  <a:gd name="connsiteX80" fmla="*/ 539425 w 590140"/>
                  <a:gd name="connsiteY80" fmla="*/ 218702 h 606798"/>
                  <a:gd name="connsiteX81" fmla="*/ 461508 w 590140"/>
                  <a:gd name="connsiteY81" fmla="*/ 140430 h 606798"/>
                  <a:gd name="connsiteX82" fmla="*/ 453670 w 590140"/>
                  <a:gd name="connsiteY82" fmla="*/ 140890 h 606798"/>
                  <a:gd name="connsiteX83" fmla="*/ 428313 w 590140"/>
                  <a:gd name="connsiteY83" fmla="*/ 126617 h 606798"/>
                  <a:gd name="connsiteX84" fmla="*/ 357772 w 590140"/>
                  <a:gd name="connsiteY84" fmla="*/ 82416 h 606798"/>
                  <a:gd name="connsiteX85" fmla="*/ 341636 w 590140"/>
                  <a:gd name="connsiteY85" fmla="*/ 84258 h 606798"/>
                  <a:gd name="connsiteX86" fmla="*/ 318583 w 590140"/>
                  <a:gd name="connsiteY86" fmla="*/ 77352 h 606798"/>
                  <a:gd name="connsiteX87" fmla="*/ 253115 w 590140"/>
                  <a:gd name="connsiteY87" fmla="*/ 50647 h 606798"/>
                  <a:gd name="connsiteX88" fmla="*/ 161827 w 590140"/>
                  <a:gd name="connsiteY88" fmla="*/ 122013 h 606798"/>
                  <a:gd name="connsiteX89" fmla="*/ 135087 w 590140"/>
                  <a:gd name="connsiteY89" fmla="*/ 140890 h 606798"/>
                  <a:gd name="connsiteX90" fmla="*/ 129093 w 590140"/>
                  <a:gd name="connsiteY90" fmla="*/ 140430 h 606798"/>
                  <a:gd name="connsiteX91" fmla="*/ 50715 w 590140"/>
                  <a:gd name="connsiteY91" fmla="*/ 218702 h 606798"/>
                  <a:gd name="connsiteX92" fmla="*/ 104658 w 590140"/>
                  <a:gd name="connsiteY92" fmla="*/ 292831 h 606798"/>
                  <a:gd name="connsiteX93" fmla="*/ 102352 w 590140"/>
                  <a:gd name="connsiteY93" fmla="*/ 306183 h 606798"/>
                  <a:gd name="connsiteX94" fmla="*/ 102352 w 590140"/>
                  <a:gd name="connsiteY94" fmla="*/ 344859 h 606798"/>
                  <a:gd name="connsiteX95" fmla="*/ 0 w 590140"/>
                  <a:gd name="connsiteY95" fmla="*/ 218702 h 606798"/>
                  <a:gd name="connsiteX96" fmla="*/ 110651 w 590140"/>
                  <a:gd name="connsiteY96" fmla="*/ 91164 h 606798"/>
                  <a:gd name="connsiteX97" fmla="*/ 122177 w 590140"/>
                  <a:gd name="connsiteY97" fmla="*/ 82416 h 606798"/>
                  <a:gd name="connsiteX98" fmla="*/ 253115 w 590140"/>
                  <a:gd name="connsiteY98" fmla="*/ 0 h 6067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</a:cxnLst>
                <a:rect l="l" t="t" r="r" b="b"/>
                <a:pathLst>
                  <a:path w="590140" h="606798">
                    <a:moveTo>
                      <a:pt x="275280" y="496336"/>
                    </a:moveTo>
                    <a:lnTo>
                      <a:pt x="314935" y="496336"/>
                    </a:lnTo>
                    <a:lnTo>
                      <a:pt x="314935" y="542822"/>
                    </a:lnTo>
                    <a:lnTo>
                      <a:pt x="347213" y="542822"/>
                    </a:lnTo>
                    <a:lnTo>
                      <a:pt x="347213" y="554789"/>
                    </a:lnTo>
                    <a:lnTo>
                      <a:pt x="458801" y="554789"/>
                    </a:lnTo>
                    <a:lnTo>
                      <a:pt x="458801" y="594831"/>
                    </a:lnTo>
                    <a:lnTo>
                      <a:pt x="347213" y="594831"/>
                    </a:lnTo>
                    <a:lnTo>
                      <a:pt x="347213" y="606798"/>
                    </a:lnTo>
                    <a:lnTo>
                      <a:pt x="243463" y="606798"/>
                    </a:lnTo>
                    <a:lnTo>
                      <a:pt x="243463" y="594831"/>
                    </a:lnTo>
                    <a:lnTo>
                      <a:pt x="131414" y="594831"/>
                    </a:lnTo>
                    <a:lnTo>
                      <a:pt x="131414" y="554789"/>
                    </a:lnTo>
                    <a:lnTo>
                      <a:pt x="243463" y="554789"/>
                    </a:lnTo>
                    <a:lnTo>
                      <a:pt x="243463" y="542822"/>
                    </a:lnTo>
                    <a:lnTo>
                      <a:pt x="275280" y="542822"/>
                    </a:lnTo>
                    <a:close/>
                    <a:moveTo>
                      <a:pt x="341174" y="439218"/>
                    </a:moveTo>
                    <a:lnTo>
                      <a:pt x="341174" y="464548"/>
                    </a:lnTo>
                    <a:lnTo>
                      <a:pt x="416785" y="464548"/>
                    </a:lnTo>
                    <a:lnTo>
                      <a:pt x="416785" y="439218"/>
                    </a:lnTo>
                    <a:close/>
                    <a:moveTo>
                      <a:pt x="159063" y="412046"/>
                    </a:moveTo>
                    <a:cubicBezTo>
                      <a:pt x="153069" y="412046"/>
                      <a:pt x="148459" y="416651"/>
                      <a:pt x="148459" y="422638"/>
                    </a:cubicBezTo>
                    <a:cubicBezTo>
                      <a:pt x="148459" y="428625"/>
                      <a:pt x="153069" y="433692"/>
                      <a:pt x="159063" y="433692"/>
                    </a:cubicBezTo>
                    <a:cubicBezTo>
                      <a:pt x="165056" y="433692"/>
                      <a:pt x="169667" y="428625"/>
                      <a:pt x="169667" y="422638"/>
                    </a:cubicBezTo>
                    <a:cubicBezTo>
                      <a:pt x="169667" y="416651"/>
                      <a:pt x="165056" y="412046"/>
                      <a:pt x="159063" y="412046"/>
                    </a:cubicBezTo>
                    <a:close/>
                    <a:moveTo>
                      <a:pt x="145232" y="392242"/>
                    </a:moveTo>
                    <a:lnTo>
                      <a:pt x="445369" y="392242"/>
                    </a:lnTo>
                    <a:cubicBezTo>
                      <a:pt x="454590" y="392242"/>
                      <a:pt x="462428" y="400071"/>
                      <a:pt x="462428" y="409743"/>
                    </a:cubicBezTo>
                    <a:lnTo>
                      <a:pt x="462428" y="468693"/>
                    </a:lnTo>
                    <a:cubicBezTo>
                      <a:pt x="462428" y="478365"/>
                      <a:pt x="454590" y="486194"/>
                      <a:pt x="445369" y="486194"/>
                    </a:cubicBezTo>
                    <a:lnTo>
                      <a:pt x="145232" y="486194"/>
                    </a:lnTo>
                    <a:cubicBezTo>
                      <a:pt x="135550" y="486194"/>
                      <a:pt x="127712" y="478365"/>
                      <a:pt x="127712" y="468693"/>
                    </a:cubicBezTo>
                    <a:lnTo>
                      <a:pt x="127712" y="409743"/>
                    </a:lnTo>
                    <a:cubicBezTo>
                      <a:pt x="127712" y="400071"/>
                      <a:pt x="135550" y="392242"/>
                      <a:pt x="145232" y="392242"/>
                    </a:cubicBezTo>
                    <a:close/>
                    <a:moveTo>
                      <a:pt x="341174" y="336094"/>
                    </a:moveTo>
                    <a:lnTo>
                      <a:pt x="341174" y="360968"/>
                    </a:lnTo>
                    <a:lnTo>
                      <a:pt x="416785" y="360968"/>
                    </a:lnTo>
                    <a:lnTo>
                      <a:pt x="416785" y="336094"/>
                    </a:lnTo>
                    <a:close/>
                    <a:moveTo>
                      <a:pt x="159063" y="308917"/>
                    </a:moveTo>
                    <a:cubicBezTo>
                      <a:pt x="153069" y="308917"/>
                      <a:pt x="148459" y="313523"/>
                      <a:pt x="148459" y="319511"/>
                    </a:cubicBezTo>
                    <a:cubicBezTo>
                      <a:pt x="148459" y="325500"/>
                      <a:pt x="153069" y="330106"/>
                      <a:pt x="159063" y="330106"/>
                    </a:cubicBezTo>
                    <a:cubicBezTo>
                      <a:pt x="165056" y="330106"/>
                      <a:pt x="169667" y="325500"/>
                      <a:pt x="169667" y="319511"/>
                    </a:cubicBezTo>
                    <a:cubicBezTo>
                      <a:pt x="169667" y="313523"/>
                      <a:pt x="165056" y="308917"/>
                      <a:pt x="159063" y="308917"/>
                    </a:cubicBezTo>
                    <a:close/>
                    <a:moveTo>
                      <a:pt x="145232" y="289110"/>
                    </a:moveTo>
                    <a:lnTo>
                      <a:pt x="445369" y="289110"/>
                    </a:lnTo>
                    <a:cubicBezTo>
                      <a:pt x="454590" y="289110"/>
                      <a:pt x="462428" y="296941"/>
                      <a:pt x="462428" y="306153"/>
                    </a:cubicBezTo>
                    <a:lnTo>
                      <a:pt x="462428" y="365574"/>
                    </a:lnTo>
                    <a:cubicBezTo>
                      <a:pt x="462428" y="375247"/>
                      <a:pt x="454590" y="382617"/>
                      <a:pt x="445369" y="382617"/>
                    </a:cubicBezTo>
                    <a:lnTo>
                      <a:pt x="145232" y="382617"/>
                    </a:lnTo>
                    <a:cubicBezTo>
                      <a:pt x="135550" y="382617"/>
                      <a:pt x="127712" y="375247"/>
                      <a:pt x="127712" y="365574"/>
                    </a:cubicBezTo>
                    <a:lnTo>
                      <a:pt x="127712" y="306153"/>
                    </a:lnTo>
                    <a:cubicBezTo>
                      <a:pt x="127712" y="296941"/>
                      <a:pt x="135550" y="289110"/>
                      <a:pt x="145232" y="289110"/>
                    </a:cubicBezTo>
                    <a:close/>
                    <a:moveTo>
                      <a:pt x="341174" y="232510"/>
                    </a:moveTo>
                    <a:lnTo>
                      <a:pt x="341174" y="257840"/>
                    </a:lnTo>
                    <a:lnTo>
                      <a:pt x="416785" y="257840"/>
                    </a:lnTo>
                    <a:lnTo>
                      <a:pt x="416785" y="232510"/>
                    </a:lnTo>
                    <a:close/>
                    <a:moveTo>
                      <a:pt x="159063" y="205338"/>
                    </a:moveTo>
                    <a:cubicBezTo>
                      <a:pt x="153069" y="205338"/>
                      <a:pt x="148459" y="209943"/>
                      <a:pt x="148459" y="215930"/>
                    </a:cubicBezTo>
                    <a:cubicBezTo>
                      <a:pt x="148459" y="221917"/>
                      <a:pt x="153069" y="226984"/>
                      <a:pt x="159063" y="226984"/>
                    </a:cubicBezTo>
                    <a:cubicBezTo>
                      <a:pt x="165056" y="226984"/>
                      <a:pt x="169667" y="221917"/>
                      <a:pt x="169667" y="215930"/>
                    </a:cubicBezTo>
                    <a:cubicBezTo>
                      <a:pt x="169667" y="209943"/>
                      <a:pt x="165056" y="205338"/>
                      <a:pt x="159063" y="205338"/>
                    </a:cubicBezTo>
                    <a:close/>
                    <a:moveTo>
                      <a:pt x="145232" y="185534"/>
                    </a:moveTo>
                    <a:lnTo>
                      <a:pt x="445369" y="185534"/>
                    </a:lnTo>
                    <a:cubicBezTo>
                      <a:pt x="454590" y="185534"/>
                      <a:pt x="462428" y="193363"/>
                      <a:pt x="462428" y="203035"/>
                    </a:cubicBezTo>
                    <a:lnTo>
                      <a:pt x="462428" y="261985"/>
                    </a:lnTo>
                    <a:cubicBezTo>
                      <a:pt x="462428" y="271657"/>
                      <a:pt x="454590" y="279486"/>
                      <a:pt x="445369" y="279486"/>
                    </a:cubicBezTo>
                    <a:lnTo>
                      <a:pt x="145232" y="279486"/>
                    </a:lnTo>
                    <a:cubicBezTo>
                      <a:pt x="135550" y="279486"/>
                      <a:pt x="127712" y="271657"/>
                      <a:pt x="127712" y="261985"/>
                    </a:cubicBezTo>
                    <a:lnTo>
                      <a:pt x="127712" y="203035"/>
                    </a:lnTo>
                    <a:cubicBezTo>
                      <a:pt x="127712" y="193363"/>
                      <a:pt x="135550" y="185534"/>
                      <a:pt x="145232" y="185534"/>
                    </a:cubicBezTo>
                    <a:close/>
                    <a:moveTo>
                      <a:pt x="253115" y="0"/>
                    </a:moveTo>
                    <a:cubicBezTo>
                      <a:pt x="284927" y="0"/>
                      <a:pt x="315356" y="10129"/>
                      <a:pt x="340253" y="29007"/>
                    </a:cubicBezTo>
                    <a:cubicBezTo>
                      <a:pt x="343019" y="31309"/>
                      <a:pt x="346707" y="32230"/>
                      <a:pt x="349935" y="32230"/>
                    </a:cubicBezTo>
                    <a:cubicBezTo>
                      <a:pt x="352701" y="31770"/>
                      <a:pt x="355006" y="31770"/>
                      <a:pt x="357772" y="31770"/>
                    </a:cubicBezTo>
                    <a:cubicBezTo>
                      <a:pt x="398806" y="31770"/>
                      <a:pt x="437533" y="52028"/>
                      <a:pt x="461508" y="84258"/>
                    </a:cubicBezTo>
                    <a:cubicBezTo>
                      <a:pt x="463813" y="87941"/>
                      <a:pt x="467963" y="89783"/>
                      <a:pt x="472112" y="90244"/>
                    </a:cubicBezTo>
                    <a:cubicBezTo>
                      <a:pt x="538503" y="95769"/>
                      <a:pt x="590140" y="151480"/>
                      <a:pt x="590140" y="218702"/>
                    </a:cubicBezTo>
                    <a:cubicBezTo>
                      <a:pt x="590140" y="280400"/>
                      <a:pt x="546341" y="332428"/>
                      <a:pt x="487788" y="344399"/>
                    </a:cubicBezTo>
                    <a:lnTo>
                      <a:pt x="487788" y="306183"/>
                    </a:lnTo>
                    <a:cubicBezTo>
                      <a:pt x="487788" y="301579"/>
                      <a:pt x="487327" y="296975"/>
                      <a:pt x="485482" y="292831"/>
                    </a:cubicBezTo>
                    <a:cubicBezTo>
                      <a:pt x="516834" y="282702"/>
                      <a:pt x="539425" y="253234"/>
                      <a:pt x="539425" y="218702"/>
                    </a:cubicBezTo>
                    <a:cubicBezTo>
                      <a:pt x="539425" y="175422"/>
                      <a:pt x="504385" y="140430"/>
                      <a:pt x="461508" y="140430"/>
                    </a:cubicBezTo>
                    <a:cubicBezTo>
                      <a:pt x="458742" y="140430"/>
                      <a:pt x="455975" y="140890"/>
                      <a:pt x="453670" y="140890"/>
                    </a:cubicBezTo>
                    <a:cubicBezTo>
                      <a:pt x="443066" y="142272"/>
                      <a:pt x="432923" y="136286"/>
                      <a:pt x="428313" y="126617"/>
                    </a:cubicBezTo>
                    <a:cubicBezTo>
                      <a:pt x="414942" y="99452"/>
                      <a:pt x="387740" y="82416"/>
                      <a:pt x="357772" y="82416"/>
                    </a:cubicBezTo>
                    <a:cubicBezTo>
                      <a:pt x="352240" y="82416"/>
                      <a:pt x="347168" y="82877"/>
                      <a:pt x="341636" y="84258"/>
                    </a:cubicBezTo>
                    <a:cubicBezTo>
                      <a:pt x="333337" y="86100"/>
                      <a:pt x="325038" y="83337"/>
                      <a:pt x="318583" y="77352"/>
                    </a:cubicBezTo>
                    <a:cubicBezTo>
                      <a:pt x="301064" y="60316"/>
                      <a:pt x="277550" y="50647"/>
                      <a:pt x="253115" y="50647"/>
                    </a:cubicBezTo>
                    <a:cubicBezTo>
                      <a:pt x="209776" y="50647"/>
                      <a:pt x="172432" y="80114"/>
                      <a:pt x="161827" y="122013"/>
                    </a:cubicBezTo>
                    <a:cubicBezTo>
                      <a:pt x="159061" y="133984"/>
                      <a:pt x="147535" y="141811"/>
                      <a:pt x="135087" y="140890"/>
                    </a:cubicBezTo>
                    <a:cubicBezTo>
                      <a:pt x="133243" y="140890"/>
                      <a:pt x="130937" y="140430"/>
                      <a:pt x="129093" y="140430"/>
                    </a:cubicBezTo>
                    <a:cubicBezTo>
                      <a:pt x="85755" y="140430"/>
                      <a:pt x="50715" y="175422"/>
                      <a:pt x="50715" y="218702"/>
                    </a:cubicBezTo>
                    <a:cubicBezTo>
                      <a:pt x="50715" y="253234"/>
                      <a:pt x="73306" y="282702"/>
                      <a:pt x="104658" y="292831"/>
                    </a:cubicBezTo>
                    <a:cubicBezTo>
                      <a:pt x="103275" y="296975"/>
                      <a:pt x="102352" y="301579"/>
                      <a:pt x="102352" y="306183"/>
                    </a:cubicBezTo>
                    <a:lnTo>
                      <a:pt x="102352" y="344859"/>
                    </a:lnTo>
                    <a:cubicBezTo>
                      <a:pt x="43799" y="332428"/>
                      <a:pt x="0" y="280400"/>
                      <a:pt x="0" y="218702"/>
                    </a:cubicBezTo>
                    <a:cubicBezTo>
                      <a:pt x="0" y="153782"/>
                      <a:pt x="48410" y="99913"/>
                      <a:pt x="110651" y="91164"/>
                    </a:cubicBezTo>
                    <a:cubicBezTo>
                      <a:pt x="115723" y="90244"/>
                      <a:pt x="120333" y="87021"/>
                      <a:pt x="122177" y="82416"/>
                    </a:cubicBezTo>
                    <a:cubicBezTo>
                      <a:pt x="145691" y="32690"/>
                      <a:pt x="196406" y="0"/>
                      <a:pt x="25311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41" name="íṧ1îḋê">
              <a:extLst>
                <a:ext uri="{FF2B5EF4-FFF2-40B4-BE49-F238E27FC236}">
                  <a16:creationId xmlns:a16="http://schemas.microsoft.com/office/drawing/2014/main" id="{4523EE86-E30A-469B-99B9-C6645BFEDC08}"/>
                </a:ext>
              </a:extLst>
            </p:cNvPr>
            <p:cNvGrpSpPr/>
            <p:nvPr/>
          </p:nvGrpSpPr>
          <p:grpSpPr>
            <a:xfrm>
              <a:off x="5893719" y="3174188"/>
              <a:ext cx="1485000" cy="1754225"/>
              <a:chOff x="2203431" y="2785613"/>
              <a:chExt cx="1485000" cy="1754225"/>
            </a:xfrm>
          </p:grpSpPr>
          <p:sp>
            <p:nvSpPr>
              <p:cNvPr id="48" name="iŝlîḍé">
                <a:extLst>
                  <a:ext uri="{FF2B5EF4-FFF2-40B4-BE49-F238E27FC236}">
                    <a16:creationId xmlns:a16="http://schemas.microsoft.com/office/drawing/2014/main" id="{888B4B3A-AFD2-4ED0-ADFE-977A847DEC24}"/>
                  </a:ext>
                </a:extLst>
              </p:cNvPr>
              <p:cNvSpPr/>
              <p:nvPr/>
            </p:nvSpPr>
            <p:spPr bwMode="auto">
              <a:xfrm flipV="1">
                <a:off x="2203431" y="2785613"/>
                <a:ext cx="1485000" cy="1754225"/>
              </a:xfrm>
              <a:custGeom>
                <a:avLst/>
                <a:gdLst>
                  <a:gd name="T0" fmla="*/ 2750 w 3657"/>
                  <a:gd name="T1" fmla="*/ 198 h 4320"/>
                  <a:gd name="T2" fmla="*/ 2581 w 3657"/>
                  <a:gd name="T3" fmla="*/ 275 h 4320"/>
                  <a:gd name="T4" fmla="*/ 2451 w 3657"/>
                  <a:gd name="T5" fmla="*/ 406 h 4320"/>
                  <a:gd name="T6" fmla="*/ 2373 w 3657"/>
                  <a:gd name="T7" fmla="*/ 575 h 4320"/>
                  <a:gd name="T8" fmla="*/ 2361 w 3657"/>
                  <a:gd name="T9" fmla="*/ 768 h 4320"/>
                  <a:gd name="T10" fmla="*/ 2419 w 3657"/>
                  <a:gd name="T11" fmla="*/ 948 h 4320"/>
                  <a:gd name="T12" fmla="*/ 2532 w 3657"/>
                  <a:gd name="T13" fmla="*/ 1093 h 4320"/>
                  <a:gd name="T14" fmla="*/ 2690 w 3657"/>
                  <a:gd name="T15" fmla="*/ 1189 h 4320"/>
                  <a:gd name="T16" fmla="*/ 2878 w 3657"/>
                  <a:gd name="T17" fmla="*/ 1224 h 4320"/>
                  <a:gd name="T18" fmla="*/ 3066 w 3657"/>
                  <a:gd name="T19" fmla="*/ 1189 h 4320"/>
                  <a:gd name="T20" fmla="*/ 3225 w 3657"/>
                  <a:gd name="T21" fmla="*/ 1093 h 4320"/>
                  <a:gd name="T22" fmla="*/ 3339 w 3657"/>
                  <a:gd name="T23" fmla="*/ 948 h 4320"/>
                  <a:gd name="T24" fmla="*/ 3395 w 3657"/>
                  <a:gd name="T25" fmla="*/ 768 h 4320"/>
                  <a:gd name="T26" fmla="*/ 3383 w 3657"/>
                  <a:gd name="T27" fmla="*/ 575 h 4320"/>
                  <a:gd name="T28" fmla="*/ 3306 w 3657"/>
                  <a:gd name="T29" fmla="*/ 406 h 4320"/>
                  <a:gd name="T30" fmla="*/ 3176 w 3657"/>
                  <a:gd name="T31" fmla="*/ 275 h 4320"/>
                  <a:gd name="T32" fmla="*/ 3006 w 3657"/>
                  <a:gd name="T33" fmla="*/ 198 h 4320"/>
                  <a:gd name="T34" fmla="*/ 2603 w 3657"/>
                  <a:gd name="T35" fmla="*/ 0 h 4320"/>
                  <a:gd name="T36" fmla="*/ 3231 w 3657"/>
                  <a:gd name="T37" fmla="*/ 14 h 4320"/>
                  <a:gd name="T38" fmla="*/ 3327 w 3657"/>
                  <a:gd name="T39" fmla="*/ 81 h 4320"/>
                  <a:gd name="T40" fmla="*/ 3642 w 3657"/>
                  <a:gd name="T41" fmla="*/ 626 h 4320"/>
                  <a:gd name="T42" fmla="*/ 3653 w 3657"/>
                  <a:gd name="T43" fmla="*/ 742 h 4320"/>
                  <a:gd name="T44" fmla="*/ 3350 w 3657"/>
                  <a:gd name="T45" fmla="*/ 1293 h 4320"/>
                  <a:gd name="T46" fmla="*/ 3268 w 3657"/>
                  <a:gd name="T47" fmla="*/ 1377 h 4320"/>
                  <a:gd name="T48" fmla="*/ 3154 w 3657"/>
                  <a:gd name="T49" fmla="*/ 1409 h 4320"/>
                  <a:gd name="T50" fmla="*/ 2738 w 3657"/>
                  <a:gd name="T51" fmla="*/ 1409 h 4320"/>
                  <a:gd name="T52" fmla="*/ 2703 w 3657"/>
                  <a:gd name="T53" fmla="*/ 1416 h 4320"/>
                  <a:gd name="T54" fmla="*/ 2650 w 3657"/>
                  <a:gd name="T55" fmla="*/ 1437 h 4320"/>
                  <a:gd name="T56" fmla="*/ 2594 w 3657"/>
                  <a:gd name="T57" fmla="*/ 1478 h 4320"/>
                  <a:gd name="T58" fmla="*/ 2549 w 3657"/>
                  <a:gd name="T59" fmla="*/ 1543 h 4320"/>
                  <a:gd name="T60" fmla="*/ 2530 w 3657"/>
                  <a:gd name="T61" fmla="*/ 1640 h 4320"/>
                  <a:gd name="T62" fmla="*/ 3078 w 3657"/>
                  <a:gd name="T63" fmla="*/ 2661 h 4320"/>
                  <a:gd name="T64" fmla="*/ 3133 w 3657"/>
                  <a:gd name="T65" fmla="*/ 2812 h 4320"/>
                  <a:gd name="T66" fmla="*/ 3133 w 3657"/>
                  <a:gd name="T67" fmla="*/ 2970 h 4320"/>
                  <a:gd name="T68" fmla="*/ 3078 w 3657"/>
                  <a:gd name="T69" fmla="*/ 3122 h 4320"/>
                  <a:gd name="T70" fmla="*/ 2459 w 3657"/>
                  <a:gd name="T71" fmla="*/ 4172 h 4320"/>
                  <a:gd name="T72" fmla="*/ 2332 w 3657"/>
                  <a:gd name="T73" fmla="*/ 4269 h 4320"/>
                  <a:gd name="T74" fmla="*/ 2179 w 3657"/>
                  <a:gd name="T75" fmla="*/ 4316 h 4320"/>
                  <a:gd name="T76" fmla="*/ 959 w 3657"/>
                  <a:gd name="T77" fmla="*/ 4316 h 4320"/>
                  <a:gd name="T78" fmla="*/ 808 w 3657"/>
                  <a:gd name="T79" fmla="*/ 4269 h 4320"/>
                  <a:gd name="T80" fmla="*/ 681 w 3657"/>
                  <a:gd name="T81" fmla="*/ 4172 h 4320"/>
                  <a:gd name="T82" fmla="*/ 60 w 3657"/>
                  <a:gd name="T83" fmla="*/ 3121 h 4320"/>
                  <a:gd name="T84" fmla="*/ 5 w 3657"/>
                  <a:gd name="T85" fmla="*/ 2970 h 4320"/>
                  <a:gd name="T86" fmla="*/ 5 w 3657"/>
                  <a:gd name="T87" fmla="*/ 2812 h 4320"/>
                  <a:gd name="T88" fmla="*/ 60 w 3657"/>
                  <a:gd name="T89" fmla="*/ 2661 h 4320"/>
                  <a:gd name="T90" fmla="*/ 681 w 3657"/>
                  <a:gd name="T91" fmla="*/ 1618 h 4320"/>
                  <a:gd name="T92" fmla="*/ 808 w 3657"/>
                  <a:gd name="T93" fmla="*/ 1526 h 4320"/>
                  <a:gd name="T94" fmla="*/ 959 w 3657"/>
                  <a:gd name="T95" fmla="*/ 1483 h 4320"/>
                  <a:gd name="T96" fmla="*/ 2171 w 3657"/>
                  <a:gd name="T97" fmla="*/ 1474 h 4320"/>
                  <a:gd name="T98" fmla="*/ 2272 w 3657"/>
                  <a:gd name="T99" fmla="*/ 1437 h 4320"/>
                  <a:gd name="T100" fmla="*/ 2328 w 3657"/>
                  <a:gd name="T101" fmla="*/ 1382 h 4320"/>
                  <a:gd name="T102" fmla="*/ 2352 w 3657"/>
                  <a:gd name="T103" fmla="*/ 1317 h 4320"/>
                  <a:gd name="T104" fmla="*/ 2352 w 3657"/>
                  <a:gd name="T105" fmla="*/ 1253 h 4320"/>
                  <a:gd name="T106" fmla="*/ 2341 w 3657"/>
                  <a:gd name="T107" fmla="*/ 1199 h 4320"/>
                  <a:gd name="T108" fmla="*/ 2328 w 3657"/>
                  <a:gd name="T109" fmla="*/ 1164 h 4320"/>
                  <a:gd name="T110" fmla="*/ 2132 w 3657"/>
                  <a:gd name="T111" fmla="*/ 817 h 4320"/>
                  <a:gd name="T112" fmla="*/ 2101 w 3657"/>
                  <a:gd name="T113" fmla="*/ 703 h 4320"/>
                  <a:gd name="T114" fmla="*/ 2132 w 3657"/>
                  <a:gd name="T115" fmla="*/ 589 h 4320"/>
                  <a:gd name="T116" fmla="*/ 2458 w 3657"/>
                  <a:gd name="T117" fmla="*/ 52 h 4320"/>
                  <a:gd name="T118" fmla="*/ 2563 w 3657"/>
                  <a:gd name="T119" fmla="*/ 4 h 4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657" h="4320">
                    <a:moveTo>
                      <a:pt x="2878" y="182"/>
                    </a:moveTo>
                    <a:lnTo>
                      <a:pt x="2813" y="186"/>
                    </a:lnTo>
                    <a:lnTo>
                      <a:pt x="2750" y="198"/>
                    </a:lnTo>
                    <a:lnTo>
                      <a:pt x="2690" y="217"/>
                    </a:lnTo>
                    <a:lnTo>
                      <a:pt x="2633" y="243"/>
                    </a:lnTo>
                    <a:lnTo>
                      <a:pt x="2581" y="275"/>
                    </a:lnTo>
                    <a:lnTo>
                      <a:pt x="2532" y="313"/>
                    </a:lnTo>
                    <a:lnTo>
                      <a:pt x="2489" y="357"/>
                    </a:lnTo>
                    <a:lnTo>
                      <a:pt x="2451" y="406"/>
                    </a:lnTo>
                    <a:lnTo>
                      <a:pt x="2419" y="458"/>
                    </a:lnTo>
                    <a:lnTo>
                      <a:pt x="2392" y="514"/>
                    </a:lnTo>
                    <a:lnTo>
                      <a:pt x="2373" y="575"/>
                    </a:lnTo>
                    <a:lnTo>
                      <a:pt x="2361" y="638"/>
                    </a:lnTo>
                    <a:lnTo>
                      <a:pt x="2357" y="703"/>
                    </a:lnTo>
                    <a:lnTo>
                      <a:pt x="2361" y="768"/>
                    </a:lnTo>
                    <a:lnTo>
                      <a:pt x="2373" y="831"/>
                    </a:lnTo>
                    <a:lnTo>
                      <a:pt x="2392" y="891"/>
                    </a:lnTo>
                    <a:lnTo>
                      <a:pt x="2419" y="948"/>
                    </a:lnTo>
                    <a:lnTo>
                      <a:pt x="2451" y="1001"/>
                    </a:lnTo>
                    <a:lnTo>
                      <a:pt x="2489" y="1049"/>
                    </a:lnTo>
                    <a:lnTo>
                      <a:pt x="2532" y="1093"/>
                    </a:lnTo>
                    <a:lnTo>
                      <a:pt x="2581" y="1131"/>
                    </a:lnTo>
                    <a:lnTo>
                      <a:pt x="2633" y="1164"/>
                    </a:lnTo>
                    <a:lnTo>
                      <a:pt x="2690" y="1189"/>
                    </a:lnTo>
                    <a:lnTo>
                      <a:pt x="2750" y="1208"/>
                    </a:lnTo>
                    <a:lnTo>
                      <a:pt x="2813" y="1220"/>
                    </a:lnTo>
                    <a:lnTo>
                      <a:pt x="2878" y="1224"/>
                    </a:lnTo>
                    <a:lnTo>
                      <a:pt x="2943" y="1220"/>
                    </a:lnTo>
                    <a:lnTo>
                      <a:pt x="3006" y="1208"/>
                    </a:lnTo>
                    <a:lnTo>
                      <a:pt x="3066" y="1189"/>
                    </a:lnTo>
                    <a:lnTo>
                      <a:pt x="3123" y="1164"/>
                    </a:lnTo>
                    <a:lnTo>
                      <a:pt x="3176" y="1131"/>
                    </a:lnTo>
                    <a:lnTo>
                      <a:pt x="3225" y="1093"/>
                    </a:lnTo>
                    <a:lnTo>
                      <a:pt x="3268" y="1049"/>
                    </a:lnTo>
                    <a:lnTo>
                      <a:pt x="3306" y="1001"/>
                    </a:lnTo>
                    <a:lnTo>
                      <a:pt x="3339" y="948"/>
                    </a:lnTo>
                    <a:lnTo>
                      <a:pt x="3365" y="891"/>
                    </a:lnTo>
                    <a:lnTo>
                      <a:pt x="3383" y="831"/>
                    </a:lnTo>
                    <a:lnTo>
                      <a:pt x="3395" y="768"/>
                    </a:lnTo>
                    <a:lnTo>
                      <a:pt x="3399" y="703"/>
                    </a:lnTo>
                    <a:lnTo>
                      <a:pt x="3395" y="638"/>
                    </a:lnTo>
                    <a:lnTo>
                      <a:pt x="3383" y="575"/>
                    </a:lnTo>
                    <a:lnTo>
                      <a:pt x="3365" y="514"/>
                    </a:lnTo>
                    <a:lnTo>
                      <a:pt x="3339" y="458"/>
                    </a:lnTo>
                    <a:lnTo>
                      <a:pt x="3306" y="406"/>
                    </a:lnTo>
                    <a:lnTo>
                      <a:pt x="3268" y="357"/>
                    </a:lnTo>
                    <a:lnTo>
                      <a:pt x="3225" y="313"/>
                    </a:lnTo>
                    <a:lnTo>
                      <a:pt x="3176" y="275"/>
                    </a:lnTo>
                    <a:lnTo>
                      <a:pt x="3123" y="243"/>
                    </a:lnTo>
                    <a:lnTo>
                      <a:pt x="3066" y="217"/>
                    </a:lnTo>
                    <a:lnTo>
                      <a:pt x="3006" y="198"/>
                    </a:lnTo>
                    <a:lnTo>
                      <a:pt x="2943" y="186"/>
                    </a:lnTo>
                    <a:lnTo>
                      <a:pt x="2878" y="182"/>
                    </a:lnTo>
                    <a:close/>
                    <a:moveTo>
                      <a:pt x="2603" y="0"/>
                    </a:moveTo>
                    <a:lnTo>
                      <a:pt x="3154" y="0"/>
                    </a:lnTo>
                    <a:lnTo>
                      <a:pt x="3193" y="4"/>
                    </a:lnTo>
                    <a:lnTo>
                      <a:pt x="3231" y="14"/>
                    </a:lnTo>
                    <a:lnTo>
                      <a:pt x="3268" y="30"/>
                    </a:lnTo>
                    <a:lnTo>
                      <a:pt x="3299" y="52"/>
                    </a:lnTo>
                    <a:lnTo>
                      <a:pt x="3327" y="81"/>
                    </a:lnTo>
                    <a:lnTo>
                      <a:pt x="3350" y="114"/>
                    </a:lnTo>
                    <a:lnTo>
                      <a:pt x="3625" y="589"/>
                    </a:lnTo>
                    <a:lnTo>
                      <a:pt x="3642" y="626"/>
                    </a:lnTo>
                    <a:lnTo>
                      <a:pt x="3653" y="664"/>
                    </a:lnTo>
                    <a:lnTo>
                      <a:pt x="3657" y="703"/>
                    </a:lnTo>
                    <a:lnTo>
                      <a:pt x="3653" y="742"/>
                    </a:lnTo>
                    <a:lnTo>
                      <a:pt x="3642" y="782"/>
                    </a:lnTo>
                    <a:lnTo>
                      <a:pt x="3625" y="817"/>
                    </a:lnTo>
                    <a:lnTo>
                      <a:pt x="3350" y="1293"/>
                    </a:lnTo>
                    <a:lnTo>
                      <a:pt x="3327" y="1326"/>
                    </a:lnTo>
                    <a:lnTo>
                      <a:pt x="3299" y="1355"/>
                    </a:lnTo>
                    <a:lnTo>
                      <a:pt x="3268" y="1377"/>
                    </a:lnTo>
                    <a:lnTo>
                      <a:pt x="3231" y="1394"/>
                    </a:lnTo>
                    <a:lnTo>
                      <a:pt x="3193" y="1405"/>
                    </a:lnTo>
                    <a:lnTo>
                      <a:pt x="3154" y="1409"/>
                    </a:lnTo>
                    <a:lnTo>
                      <a:pt x="2747" y="1409"/>
                    </a:lnTo>
                    <a:lnTo>
                      <a:pt x="2744" y="1409"/>
                    </a:lnTo>
                    <a:lnTo>
                      <a:pt x="2738" y="1409"/>
                    </a:lnTo>
                    <a:lnTo>
                      <a:pt x="2729" y="1411"/>
                    </a:lnTo>
                    <a:lnTo>
                      <a:pt x="2717" y="1413"/>
                    </a:lnTo>
                    <a:lnTo>
                      <a:pt x="2703" y="1416"/>
                    </a:lnTo>
                    <a:lnTo>
                      <a:pt x="2686" y="1422"/>
                    </a:lnTo>
                    <a:lnTo>
                      <a:pt x="2669" y="1430"/>
                    </a:lnTo>
                    <a:lnTo>
                      <a:pt x="2650" y="1437"/>
                    </a:lnTo>
                    <a:lnTo>
                      <a:pt x="2631" y="1449"/>
                    </a:lnTo>
                    <a:lnTo>
                      <a:pt x="2612" y="1462"/>
                    </a:lnTo>
                    <a:lnTo>
                      <a:pt x="2594" y="1478"/>
                    </a:lnTo>
                    <a:lnTo>
                      <a:pt x="2578" y="1496"/>
                    </a:lnTo>
                    <a:lnTo>
                      <a:pt x="2563" y="1519"/>
                    </a:lnTo>
                    <a:lnTo>
                      <a:pt x="2549" y="1543"/>
                    </a:lnTo>
                    <a:lnTo>
                      <a:pt x="2540" y="1572"/>
                    </a:lnTo>
                    <a:lnTo>
                      <a:pt x="2532" y="1604"/>
                    </a:lnTo>
                    <a:lnTo>
                      <a:pt x="2530" y="1640"/>
                    </a:lnTo>
                    <a:lnTo>
                      <a:pt x="2531" y="1681"/>
                    </a:lnTo>
                    <a:lnTo>
                      <a:pt x="2536" y="1725"/>
                    </a:lnTo>
                    <a:lnTo>
                      <a:pt x="3078" y="2661"/>
                    </a:lnTo>
                    <a:lnTo>
                      <a:pt x="3103" y="2710"/>
                    </a:lnTo>
                    <a:lnTo>
                      <a:pt x="3121" y="2760"/>
                    </a:lnTo>
                    <a:lnTo>
                      <a:pt x="3133" y="2812"/>
                    </a:lnTo>
                    <a:lnTo>
                      <a:pt x="3140" y="2864"/>
                    </a:lnTo>
                    <a:lnTo>
                      <a:pt x="3140" y="2918"/>
                    </a:lnTo>
                    <a:lnTo>
                      <a:pt x="3133" y="2970"/>
                    </a:lnTo>
                    <a:lnTo>
                      <a:pt x="3121" y="3023"/>
                    </a:lnTo>
                    <a:lnTo>
                      <a:pt x="3103" y="3074"/>
                    </a:lnTo>
                    <a:lnTo>
                      <a:pt x="3078" y="3122"/>
                    </a:lnTo>
                    <a:lnTo>
                      <a:pt x="2523" y="4086"/>
                    </a:lnTo>
                    <a:lnTo>
                      <a:pt x="2493" y="4130"/>
                    </a:lnTo>
                    <a:lnTo>
                      <a:pt x="2459" y="4172"/>
                    </a:lnTo>
                    <a:lnTo>
                      <a:pt x="2420" y="4209"/>
                    </a:lnTo>
                    <a:lnTo>
                      <a:pt x="2378" y="4241"/>
                    </a:lnTo>
                    <a:lnTo>
                      <a:pt x="2332" y="4269"/>
                    </a:lnTo>
                    <a:lnTo>
                      <a:pt x="2284" y="4291"/>
                    </a:lnTo>
                    <a:lnTo>
                      <a:pt x="2233" y="4307"/>
                    </a:lnTo>
                    <a:lnTo>
                      <a:pt x="2179" y="4316"/>
                    </a:lnTo>
                    <a:lnTo>
                      <a:pt x="2125" y="4320"/>
                    </a:lnTo>
                    <a:lnTo>
                      <a:pt x="1013" y="4320"/>
                    </a:lnTo>
                    <a:lnTo>
                      <a:pt x="959" y="4316"/>
                    </a:lnTo>
                    <a:lnTo>
                      <a:pt x="907" y="4307"/>
                    </a:lnTo>
                    <a:lnTo>
                      <a:pt x="856" y="4291"/>
                    </a:lnTo>
                    <a:lnTo>
                      <a:pt x="808" y="4269"/>
                    </a:lnTo>
                    <a:lnTo>
                      <a:pt x="762" y="4241"/>
                    </a:lnTo>
                    <a:lnTo>
                      <a:pt x="719" y="4210"/>
                    </a:lnTo>
                    <a:lnTo>
                      <a:pt x="681" y="4172"/>
                    </a:lnTo>
                    <a:lnTo>
                      <a:pt x="647" y="4131"/>
                    </a:lnTo>
                    <a:lnTo>
                      <a:pt x="616" y="4086"/>
                    </a:lnTo>
                    <a:lnTo>
                      <a:pt x="60" y="3121"/>
                    </a:lnTo>
                    <a:lnTo>
                      <a:pt x="37" y="3072"/>
                    </a:lnTo>
                    <a:lnTo>
                      <a:pt x="18" y="3021"/>
                    </a:lnTo>
                    <a:lnTo>
                      <a:pt x="5" y="2970"/>
                    </a:lnTo>
                    <a:lnTo>
                      <a:pt x="0" y="2918"/>
                    </a:lnTo>
                    <a:lnTo>
                      <a:pt x="0" y="2864"/>
                    </a:lnTo>
                    <a:lnTo>
                      <a:pt x="5" y="2812"/>
                    </a:lnTo>
                    <a:lnTo>
                      <a:pt x="18" y="2761"/>
                    </a:lnTo>
                    <a:lnTo>
                      <a:pt x="37" y="2710"/>
                    </a:lnTo>
                    <a:lnTo>
                      <a:pt x="60" y="2661"/>
                    </a:lnTo>
                    <a:lnTo>
                      <a:pt x="616" y="1704"/>
                    </a:lnTo>
                    <a:lnTo>
                      <a:pt x="647" y="1659"/>
                    </a:lnTo>
                    <a:lnTo>
                      <a:pt x="681" y="1618"/>
                    </a:lnTo>
                    <a:lnTo>
                      <a:pt x="719" y="1583"/>
                    </a:lnTo>
                    <a:lnTo>
                      <a:pt x="762" y="1553"/>
                    </a:lnTo>
                    <a:lnTo>
                      <a:pt x="808" y="1526"/>
                    </a:lnTo>
                    <a:lnTo>
                      <a:pt x="856" y="1507"/>
                    </a:lnTo>
                    <a:lnTo>
                      <a:pt x="907" y="1492"/>
                    </a:lnTo>
                    <a:lnTo>
                      <a:pt x="959" y="1483"/>
                    </a:lnTo>
                    <a:lnTo>
                      <a:pt x="1013" y="1479"/>
                    </a:lnTo>
                    <a:lnTo>
                      <a:pt x="2125" y="1479"/>
                    </a:lnTo>
                    <a:lnTo>
                      <a:pt x="2171" y="1474"/>
                    </a:lnTo>
                    <a:lnTo>
                      <a:pt x="2211" y="1464"/>
                    </a:lnTo>
                    <a:lnTo>
                      <a:pt x="2243" y="1452"/>
                    </a:lnTo>
                    <a:lnTo>
                      <a:pt x="2272" y="1437"/>
                    </a:lnTo>
                    <a:lnTo>
                      <a:pt x="2296" y="1420"/>
                    </a:lnTo>
                    <a:lnTo>
                      <a:pt x="2314" y="1402"/>
                    </a:lnTo>
                    <a:lnTo>
                      <a:pt x="2328" y="1382"/>
                    </a:lnTo>
                    <a:lnTo>
                      <a:pt x="2339" y="1361"/>
                    </a:lnTo>
                    <a:lnTo>
                      <a:pt x="2347" y="1339"/>
                    </a:lnTo>
                    <a:lnTo>
                      <a:pt x="2352" y="1317"/>
                    </a:lnTo>
                    <a:lnTo>
                      <a:pt x="2353" y="1295"/>
                    </a:lnTo>
                    <a:lnTo>
                      <a:pt x="2353" y="1274"/>
                    </a:lnTo>
                    <a:lnTo>
                      <a:pt x="2352" y="1253"/>
                    </a:lnTo>
                    <a:lnTo>
                      <a:pt x="2349" y="1233"/>
                    </a:lnTo>
                    <a:lnTo>
                      <a:pt x="2345" y="1215"/>
                    </a:lnTo>
                    <a:lnTo>
                      <a:pt x="2341" y="1199"/>
                    </a:lnTo>
                    <a:lnTo>
                      <a:pt x="2336" y="1185"/>
                    </a:lnTo>
                    <a:lnTo>
                      <a:pt x="2332" y="1173"/>
                    </a:lnTo>
                    <a:lnTo>
                      <a:pt x="2328" y="1164"/>
                    </a:lnTo>
                    <a:lnTo>
                      <a:pt x="2326" y="1159"/>
                    </a:lnTo>
                    <a:lnTo>
                      <a:pt x="2326" y="1157"/>
                    </a:lnTo>
                    <a:lnTo>
                      <a:pt x="2132" y="817"/>
                    </a:lnTo>
                    <a:lnTo>
                      <a:pt x="2115" y="780"/>
                    </a:lnTo>
                    <a:lnTo>
                      <a:pt x="2104" y="742"/>
                    </a:lnTo>
                    <a:lnTo>
                      <a:pt x="2101" y="703"/>
                    </a:lnTo>
                    <a:lnTo>
                      <a:pt x="2104" y="664"/>
                    </a:lnTo>
                    <a:lnTo>
                      <a:pt x="2115" y="626"/>
                    </a:lnTo>
                    <a:lnTo>
                      <a:pt x="2132" y="589"/>
                    </a:lnTo>
                    <a:lnTo>
                      <a:pt x="2407" y="114"/>
                    </a:lnTo>
                    <a:lnTo>
                      <a:pt x="2429" y="81"/>
                    </a:lnTo>
                    <a:lnTo>
                      <a:pt x="2458" y="52"/>
                    </a:lnTo>
                    <a:lnTo>
                      <a:pt x="2489" y="30"/>
                    </a:lnTo>
                    <a:lnTo>
                      <a:pt x="2525" y="14"/>
                    </a:lnTo>
                    <a:lnTo>
                      <a:pt x="2563" y="4"/>
                    </a:lnTo>
                    <a:lnTo>
                      <a:pt x="2603" y="0"/>
                    </a:lnTo>
                    <a:close/>
                  </a:path>
                </a:pathLst>
              </a:custGeom>
              <a:solidFill>
                <a:schemeClr val="tx2">
                  <a:lumMod val="20000"/>
                  <a:lumOff val="8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/>
              </a:p>
            </p:txBody>
          </p:sp>
          <p:sp>
            <p:nvSpPr>
              <p:cNvPr id="49" name="íṣḷíḑe">
                <a:extLst>
                  <a:ext uri="{FF2B5EF4-FFF2-40B4-BE49-F238E27FC236}">
                    <a16:creationId xmlns:a16="http://schemas.microsoft.com/office/drawing/2014/main" id="{A4210BCE-D76C-4E20-B9B6-2A7086771D7A}"/>
                  </a:ext>
                </a:extLst>
              </p:cNvPr>
              <p:cNvSpPr/>
              <p:nvPr/>
            </p:nvSpPr>
            <p:spPr>
              <a:xfrm>
                <a:off x="3184428" y="4054181"/>
                <a:ext cx="391288" cy="395602"/>
              </a:xfrm>
              <a:prstGeom prst="rect">
                <a:avLst/>
              </a:prstGeom>
            </p:spPr>
            <p:txBody>
              <a:bodyPr wrap="none" anchor="ctr">
                <a:normAutofit/>
              </a:bodyPr>
              <a:lstStyle/>
              <a:p>
                <a:pPr algn="ctr"/>
                <a:r>
                  <a:rPr lang="en-US" altLang="zh-CN" sz="1600" b="1" dirty="0"/>
                  <a:t>02</a:t>
                </a:r>
                <a:endParaRPr lang="ru-RU" altLang="zh-CN" sz="1600" b="1" dirty="0"/>
              </a:p>
            </p:txBody>
          </p:sp>
          <p:sp>
            <p:nvSpPr>
              <p:cNvPr id="50" name="ïṣľíḋê">
                <a:extLst>
                  <a:ext uri="{FF2B5EF4-FFF2-40B4-BE49-F238E27FC236}">
                    <a16:creationId xmlns:a16="http://schemas.microsoft.com/office/drawing/2014/main" id="{721518A9-7865-409B-A3C2-AD70CC54B897}"/>
                  </a:ext>
                </a:extLst>
              </p:cNvPr>
              <p:cNvSpPr/>
              <p:nvPr/>
            </p:nvSpPr>
            <p:spPr bwMode="auto">
              <a:xfrm>
                <a:off x="2555265" y="3035345"/>
                <a:ext cx="592947" cy="609685"/>
              </a:xfrm>
              <a:custGeom>
                <a:avLst/>
                <a:gdLst>
                  <a:gd name="connsiteX0" fmla="*/ 275280 w 590140"/>
                  <a:gd name="connsiteY0" fmla="*/ 496336 h 606798"/>
                  <a:gd name="connsiteX1" fmla="*/ 314935 w 590140"/>
                  <a:gd name="connsiteY1" fmla="*/ 496336 h 606798"/>
                  <a:gd name="connsiteX2" fmla="*/ 314935 w 590140"/>
                  <a:gd name="connsiteY2" fmla="*/ 542822 h 606798"/>
                  <a:gd name="connsiteX3" fmla="*/ 347213 w 590140"/>
                  <a:gd name="connsiteY3" fmla="*/ 542822 h 606798"/>
                  <a:gd name="connsiteX4" fmla="*/ 347213 w 590140"/>
                  <a:gd name="connsiteY4" fmla="*/ 554789 h 606798"/>
                  <a:gd name="connsiteX5" fmla="*/ 458801 w 590140"/>
                  <a:gd name="connsiteY5" fmla="*/ 554789 h 606798"/>
                  <a:gd name="connsiteX6" fmla="*/ 458801 w 590140"/>
                  <a:gd name="connsiteY6" fmla="*/ 594831 h 606798"/>
                  <a:gd name="connsiteX7" fmla="*/ 347213 w 590140"/>
                  <a:gd name="connsiteY7" fmla="*/ 594831 h 606798"/>
                  <a:gd name="connsiteX8" fmla="*/ 347213 w 590140"/>
                  <a:gd name="connsiteY8" fmla="*/ 606798 h 606798"/>
                  <a:gd name="connsiteX9" fmla="*/ 243463 w 590140"/>
                  <a:gd name="connsiteY9" fmla="*/ 606798 h 606798"/>
                  <a:gd name="connsiteX10" fmla="*/ 243463 w 590140"/>
                  <a:gd name="connsiteY10" fmla="*/ 594831 h 606798"/>
                  <a:gd name="connsiteX11" fmla="*/ 131414 w 590140"/>
                  <a:gd name="connsiteY11" fmla="*/ 594831 h 606798"/>
                  <a:gd name="connsiteX12" fmla="*/ 131414 w 590140"/>
                  <a:gd name="connsiteY12" fmla="*/ 554789 h 606798"/>
                  <a:gd name="connsiteX13" fmla="*/ 243463 w 590140"/>
                  <a:gd name="connsiteY13" fmla="*/ 554789 h 606798"/>
                  <a:gd name="connsiteX14" fmla="*/ 243463 w 590140"/>
                  <a:gd name="connsiteY14" fmla="*/ 542822 h 606798"/>
                  <a:gd name="connsiteX15" fmla="*/ 275280 w 590140"/>
                  <a:gd name="connsiteY15" fmla="*/ 542822 h 606798"/>
                  <a:gd name="connsiteX16" fmla="*/ 341174 w 590140"/>
                  <a:gd name="connsiteY16" fmla="*/ 439218 h 606798"/>
                  <a:gd name="connsiteX17" fmla="*/ 341174 w 590140"/>
                  <a:gd name="connsiteY17" fmla="*/ 464548 h 606798"/>
                  <a:gd name="connsiteX18" fmla="*/ 416785 w 590140"/>
                  <a:gd name="connsiteY18" fmla="*/ 464548 h 606798"/>
                  <a:gd name="connsiteX19" fmla="*/ 416785 w 590140"/>
                  <a:gd name="connsiteY19" fmla="*/ 439218 h 606798"/>
                  <a:gd name="connsiteX20" fmla="*/ 159063 w 590140"/>
                  <a:gd name="connsiteY20" fmla="*/ 412046 h 606798"/>
                  <a:gd name="connsiteX21" fmla="*/ 148459 w 590140"/>
                  <a:gd name="connsiteY21" fmla="*/ 422638 h 606798"/>
                  <a:gd name="connsiteX22" fmla="*/ 159063 w 590140"/>
                  <a:gd name="connsiteY22" fmla="*/ 433692 h 606798"/>
                  <a:gd name="connsiteX23" fmla="*/ 169667 w 590140"/>
                  <a:gd name="connsiteY23" fmla="*/ 422638 h 606798"/>
                  <a:gd name="connsiteX24" fmla="*/ 159063 w 590140"/>
                  <a:gd name="connsiteY24" fmla="*/ 412046 h 606798"/>
                  <a:gd name="connsiteX25" fmla="*/ 145232 w 590140"/>
                  <a:gd name="connsiteY25" fmla="*/ 392242 h 606798"/>
                  <a:gd name="connsiteX26" fmla="*/ 445369 w 590140"/>
                  <a:gd name="connsiteY26" fmla="*/ 392242 h 606798"/>
                  <a:gd name="connsiteX27" fmla="*/ 462428 w 590140"/>
                  <a:gd name="connsiteY27" fmla="*/ 409743 h 606798"/>
                  <a:gd name="connsiteX28" fmla="*/ 462428 w 590140"/>
                  <a:gd name="connsiteY28" fmla="*/ 468693 h 606798"/>
                  <a:gd name="connsiteX29" fmla="*/ 445369 w 590140"/>
                  <a:gd name="connsiteY29" fmla="*/ 486194 h 606798"/>
                  <a:gd name="connsiteX30" fmla="*/ 145232 w 590140"/>
                  <a:gd name="connsiteY30" fmla="*/ 486194 h 606798"/>
                  <a:gd name="connsiteX31" fmla="*/ 127712 w 590140"/>
                  <a:gd name="connsiteY31" fmla="*/ 468693 h 606798"/>
                  <a:gd name="connsiteX32" fmla="*/ 127712 w 590140"/>
                  <a:gd name="connsiteY32" fmla="*/ 409743 h 606798"/>
                  <a:gd name="connsiteX33" fmla="*/ 145232 w 590140"/>
                  <a:gd name="connsiteY33" fmla="*/ 392242 h 606798"/>
                  <a:gd name="connsiteX34" fmla="*/ 341174 w 590140"/>
                  <a:gd name="connsiteY34" fmla="*/ 336094 h 606798"/>
                  <a:gd name="connsiteX35" fmla="*/ 341174 w 590140"/>
                  <a:gd name="connsiteY35" fmla="*/ 360968 h 606798"/>
                  <a:gd name="connsiteX36" fmla="*/ 416785 w 590140"/>
                  <a:gd name="connsiteY36" fmla="*/ 360968 h 606798"/>
                  <a:gd name="connsiteX37" fmla="*/ 416785 w 590140"/>
                  <a:gd name="connsiteY37" fmla="*/ 336094 h 606798"/>
                  <a:gd name="connsiteX38" fmla="*/ 159063 w 590140"/>
                  <a:gd name="connsiteY38" fmla="*/ 308917 h 606798"/>
                  <a:gd name="connsiteX39" fmla="*/ 148459 w 590140"/>
                  <a:gd name="connsiteY39" fmla="*/ 319511 h 606798"/>
                  <a:gd name="connsiteX40" fmla="*/ 159063 w 590140"/>
                  <a:gd name="connsiteY40" fmla="*/ 330106 h 606798"/>
                  <a:gd name="connsiteX41" fmla="*/ 169667 w 590140"/>
                  <a:gd name="connsiteY41" fmla="*/ 319511 h 606798"/>
                  <a:gd name="connsiteX42" fmla="*/ 159063 w 590140"/>
                  <a:gd name="connsiteY42" fmla="*/ 308917 h 606798"/>
                  <a:gd name="connsiteX43" fmla="*/ 145232 w 590140"/>
                  <a:gd name="connsiteY43" fmla="*/ 289110 h 606798"/>
                  <a:gd name="connsiteX44" fmla="*/ 445369 w 590140"/>
                  <a:gd name="connsiteY44" fmla="*/ 289110 h 606798"/>
                  <a:gd name="connsiteX45" fmla="*/ 462428 w 590140"/>
                  <a:gd name="connsiteY45" fmla="*/ 306153 h 606798"/>
                  <a:gd name="connsiteX46" fmla="*/ 462428 w 590140"/>
                  <a:gd name="connsiteY46" fmla="*/ 365574 h 606798"/>
                  <a:gd name="connsiteX47" fmla="*/ 445369 w 590140"/>
                  <a:gd name="connsiteY47" fmla="*/ 382617 h 606798"/>
                  <a:gd name="connsiteX48" fmla="*/ 145232 w 590140"/>
                  <a:gd name="connsiteY48" fmla="*/ 382617 h 606798"/>
                  <a:gd name="connsiteX49" fmla="*/ 127712 w 590140"/>
                  <a:gd name="connsiteY49" fmla="*/ 365574 h 606798"/>
                  <a:gd name="connsiteX50" fmla="*/ 127712 w 590140"/>
                  <a:gd name="connsiteY50" fmla="*/ 306153 h 606798"/>
                  <a:gd name="connsiteX51" fmla="*/ 145232 w 590140"/>
                  <a:gd name="connsiteY51" fmla="*/ 289110 h 606798"/>
                  <a:gd name="connsiteX52" fmla="*/ 341174 w 590140"/>
                  <a:gd name="connsiteY52" fmla="*/ 232510 h 606798"/>
                  <a:gd name="connsiteX53" fmla="*/ 341174 w 590140"/>
                  <a:gd name="connsiteY53" fmla="*/ 257840 h 606798"/>
                  <a:gd name="connsiteX54" fmla="*/ 416785 w 590140"/>
                  <a:gd name="connsiteY54" fmla="*/ 257840 h 606798"/>
                  <a:gd name="connsiteX55" fmla="*/ 416785 w 590140"/>
                  <a:gd name="connsiteY55" fmla="*/ 232510 h 606798"/>
                  <a:gd name="connsiteX56" fmla="*/ 159063 w 590140"/>
                  <a:gd name="connsiteY56" fmla="*/ 205338 h 606798"/>
                  <a:gd name="connsiteX57" fmla="*/ 148459 w 590140"/>
                  <a:gd name="connsiteY57" fmla="*/ 215930 h 606798"/>
                  <a:gd name="connsiteX58" fmla="*/ 159063 w 590140"/>
                  <a:gd name="connsiteY58" fmla="*/ 226984 h 606798"/>
                  <a:gd name="connsiteX59" fmla="*/ 169667 w 590140"/>
                  <a:gd name="connsiteY59" fmla="*/ 215930 h 606798"/>
                  <a:gd name="connsiteX60" fmla="*/ 159063 w 590140"/>
                  <a:gd name="connsiteY60" fmla="*/ 205338 h 606798"/>
                  <a:gd name="connsiteX61" fmla="*/ 145232 w 590140"/>
                  <a:gd name="connsiteY61" fmla="*/ 185534 h 606798"/>
                  <a:gd name="connsiteX62" fmla="*/ 445369 w 590140"/>
                  <a:gd name="connsiteY62" fmla="*/ 185534 h 606798"/>
                  <a:gd name="connsiteX63" fmla="*/ 462428 w 590140"/>
                  <a:gd name="connsiteY63" fmla="*/ 203035 h 606798"/>
                  <a:gd name="connsiteX64" fmla="*/ 462428 w 590140"/>
                  <a:gd name="connsiteY64" fmla="*/ 261985 h 606798"/>
                  <a:gd name="connsiteX65" fmla="*/ 445369 w 590140"/>
                  <a:gd name="connsiteY65" fmla="*/ 279486 h 606798"/>
                  <a:gd name="connsiteX66" fmla="*/ 145232 w 590140"/>
                  <a:gd name="connsiteY66" fmla="*/ 279486 h 606798"/>
                  <a:gd name="connsiteX67" fmla="*/ 127712 w 590140"/>
                  <a:gd name="connsiteY67" fmla="*/ 261985 h 606798"/>
                  <a:gd name="connsiteX68" fmla="*/ 127712 w 590140"/>
                  <a:gd name="connsiteY68" fmla="*/ 203035 h 606798"/>
                  <a:gd name="connsiteX69" fmla="*/ 145232 w 590140"/>
                  <a:gd name="connsiteY69" fmla="*/ 185534 h 606798"/>
                  <a:gd name="connsiteX70" fmla="*/ 253115 w 590140"/>
                  <a:gd name="connsiteY70" fmla="*/ 0 h 606798"/>
                  <a:gd name="connsiteX71" fmla="*/ 340253 w 590140"/>
                  <a:gd name="connsiteY71" fmla="*/ 29007 h 606798"/>
                  <a:gd name="connsiteX72" fmla="*/ 349935 w 590140"/>
                  <a:gd name="connsiteY72" fmla="*/ 32230 h 606798"/>
                  <a:gd name="connsiteX73" fmla="*/ 357772 w 590140"/>
                  <a:gd name="connsiteY73" fmla="*/ 31770 h 606798"/>
                  <a:gd name="connsiteX74" fmla="*/ 461508 w 590140"/>
                  <a:gd name="connsiteY74" fmla="*/ 84258 h 606798"/>
                  <a:gd name="connsiteX75" fmla="*/ 472112 w 590140"/>
                  <a:gd name="connsiteY75" fmla="*/ 90244 h 606798"/>
                  <a:gd name="connsiteX76" fmla="*/ 590140 w 590140"/>
                  <a:gd name="connsiteY76" fmla="*/ 218702 h 606798"/>
                  <a:gd name="connsiteX77" fmla="*/ 487788 w 590140"/>
                  <a:gd name="connsiteY77" fmla="*/ 344399 h 606798"/>
                  <a:gd name="connsiteX78" fmla="*/ 487788 w 590140"/>
                  <a:gd name="connsiteY78" fmla="*/ 306183 h 606798"/>
                  <a:gd name="connsiteX79" fmla="*/ 485482 w 590140"/>
                  <a:gd name="connsiteY79" fmla="*/ 292831 h 606798"/>
                  <a:gd name="connsiteX80" fmla="*/ 539425 w 590140"/>
                  <a:gd name="connsiteY80" fmla="*/ 218702 h 606798"/>
                  <a:gd name="connsiteX81" fmla="*/ 461508 w 590140"/>
                  <a:gd name="connsiteY81" fmla="*/ 140430 h 606798"/>
                  <a:gd name="connsiteX82" fmla="*/ 453670 w 590140"/>
                  <a:gd name="connsiteY82" fmla="*/ 140890 h 606798"/>
                  <a:gd name="connsiteX83" fmla="*/ 428313 w 590140"/>
                  <a:gd name="connsiteY83" fmla="*/ 126617 h 606798"/>
                  <a:gd name="connsiteX84" fmla="*/ 357772 w 590140"/>
                  <a:gd name="connsiteY84" fmla="*/ 82416 h 606798"/>
                  <a:gd name="connsiteX85" fmla="*/ 341636 w 590140"/>
                  <a:gd name="connsiteY85" fmla="*/ 84258 h 606798"/>
                  <a:gd name="connsiteX86" fmla="*/ 318583 w 590140"/>
                  <a:gd name="connsiteY86" fmla="*/ 77352 h 606798"/>
                  <a:gd name="connsiteX87" fmla="*/ 253115 w 590140"/>
                  <a:gd name="connsiteY87" fmla="*/ 50647 h 606798"/>
                  <a:gd name="connsiteX88" fmla="*/ 161827 w 590140"/>
                  <a:gd name="connsiteY88" fmla="*/ 122013 h 606798"/>
                  <a:gd name="connsiteX89" fmla="*/ 135087 w 590140"/>
                  <a:gd name="connsiteY89" fmla="*/ 140890 h 606798"/>
                  <a:gd name="connsiteX90" fmla="*/ 129093 w 590140"/>
                  <a:gd name="connsiteY90" fmla="*/ 140430 h 606798"/>
                  <a:gd name="connsiteX91" fmla="*/ 50715 w 590140"/>
                  <a:gd name="connsiteY91" fmla="*/ 218702 h 606798"/>
                  <a:gd name="connsiteX92" fmla="*/ 104658 w 590140"/>
                  <a:gd name="connsiteY92" fmla="*/ 292831 h 606798"/>
                  <a:gd name="connsiteX93" fmla="*/ 102352 w 590140"/>
                  <a:gd name="connsiteY93" fmla="*/ 306183 h 606798"/>
                  <a:gd name="connsiteX94" fmla="*/ 102352 w 590140"/>
                  <a:gd name="connsiteY94" fmla="*/ 344859 h 606798"/>
                  <a:gd name="connsiteX95" fmla="*/ 0 w 590140"/>
                  <a:gd name="connsiteY95" fmla="*/ 218702 h 606798"/>
                  <a:gd name="connsiteX96" fmla="*/ 110651 w 590140"/>
                  <a:gd name="connsiteY96" fmla="*/ 91164 h 606798"/>
                  <a:gd name="connsiteX97" fmla="*/ 122177 w 590140"/>
                  <a:gd name="connsiteY97" fmla="*/ 82416 h 606798"/>
                  <a:gd name="connsiteX98" fmla="*/ 253115 w 590140"/>
                  <a:gd name="connsiteY98" fmla="*/ 0 h 6067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</a:cxnLst>
                <a:rect l="l" t="t" r="r" b="b"/>
                <a:pathLst>
                  <a:path w="590140" h="606798">
                    <a:moveTo>
                      <a:pt x="275280" y="496336"/>
                    </a:moveTo>
                    <a:lnTo>
                      <a:pt x="314935" y="496336"/>
                    </a:lnTo>
                    <a:lnTo>
                      <a:pt x="314935" y="542822"/>
                    </a:lnTo>
                    <a:lnTo>
                      <a:pt x="347213" y="542822"/>
                    </a:lnTo>
                    <a:lnTo>
                      <a:pt x="347213" y="554789"/>
                    </a:lnTo>
                    <a:lnTo>
                      <a:pt x="458801" y="554789"/>
                    </a:lnTo>
                    <a:lnTo>
                      <a:pt x="458801" y="594831"/>
                    </a:lnTo>
                    <a:lnTo>
                      <a:pt x="347213" y="594831"/>
                    </a:lnTo>
                    <a:lnTo>
                      <a:pt x="347213" y="606798"/>
                    </a:lnTo>
                    <a:lnTo>
                      <a:pt x="243463" y="606798"/>
                    </a:lnTo>
                    <a:lnTo>
                      <a:pt x="243463" y="594831"/>
                    </a:lnTo>
                    <a:lnTo>
                      <a:pt x="131414" y="594831"/>
                    </a:lnTo>
                    <a:lnTo>
                      <a:pt x="131414" y="554789"/>
                    </a:lnTo>
                    <a:lnTo>
                      <a:pt x="243463" y="554789"/>
                    </a:lnTo>
                    <a:lnTo>
                      <a:pt x="243463" y="542822"/>
                    </a:lnTo>
                    <a:lnTo>
                      <a:pt x="275280" y="542822"/>
                    </a:lnTo>
                    <a:close/>
                    <a:moveTo>
                      <a:pt x="341174" y="439218"/>
                    </a:moveTo>
                    <a:lnTo>
                      <a:pt x="341174" y="464548"/>
                    </a:lnTo>
                    <a:lnTo>
                      <a:pt x="416785" y="464548"/>
                    </a:lnTo>
                    <a:lnTo>
                      <a:pt x="416785" y="439218"/>
                    </a:lnTo>
                    <a:close/>
                    <a:moveTo>
                      <a:pt x="159063" y="412046"/>
                    </a:moveTo>
                    <a:cubicBezTo>
                      <a:pt x="153069" y="412046"/>
                      <a:pt x="148459" y="416651"/>
                      <a:pt x="148459" y="422638"/>
                    </a:cubicBezTo>
                    <a:cubicBezTo>
                      <a:pt x="148459" y="428625"/>
                      <a:pt x="153069" y="433692"/>
                      <a:pt x="159063" y="433692"/>
                    </a:cubicBezTo>
                    <a:cubicBezTo>
                      <a:pt x="165056" y="433692"/>
                      <a:pt x="169667" y="428625"/>
                      <a:pt x="169667" y="422638"/>
                    </a:cubicBezTo>
                    <a:cubicBezTo>
                      <a:pt x="169667" y="416651"/>
                      <a:pt x="165056" y="412046"/>
                      <a:pt x="159063" y="412046"/>
                    </a:cubicBezTo>
                    <a:close/>
                    <a:moveTo>
                      <a:pt x="145232" y="392242"/>
                    </a:moveTo>
                    <a:lnTo>
                      <a:pt x="445369" y="392242"/>
                    </a:lnTo>
                    <a:cubicBezTo>
                      <a:pt x="454590" y="392242"/>
                      <a:pt x="462428" y="400071"/>
                      <a:pt x="462428" y="409743"/>
                    </a:cubicBezTo>
                    <a:lnTo>
                      <a:pt x="462428" y="468693"/>
                    </a:lnTo>
                    <a:cubicBezTo>
                      <a:pt x="462428" y="478365"/>
                      <a:pt x="454590" y="486194"/>
                      <a:pt x="445369" y="486194"/>
                    </a:cubicBezTo>
                    <a:lnTo>
                      <a:pt x="145232" y="486194"/>
                    </a:lnTo>
                    <a:cubicBezTo>
                      <a:pt x="135550" y="486194"/>
                      <a:pt x="127712" y="478365"/>
                      <a:pt x="127712" y="468693"/>
                    </a:cubicBezTo>
                    <a:lnTo>
                      <a:pt x="127712" y="409743"/>
                    </a:lnTo>
                    <a:cubicBezTo>
                      <a:pt x="127712" y="400071"/>
                      <a:pt x="135550" y="392242"/>
                      <a:pt x="145232" y="392242"/>
                    </a:cubicBezTo>
                    <a:close/>
                    <a:moveTo>
                      <a:pt x="341174" y="336094"/>
                    </a:moveTo>
                    <a:lnTo>
                      <a:pt x="341174" y="360968"/>
                    </a:lnTo>
                    <a:lnTo>
                      <a:pt x="416785" y="360968"/>
                    </a:lnTo>
                    <a:lnTo>
                      <a:pt x="416785" y="336094"/>
                    </a:lnTo>
                    <a:close/>
                    <a:moveTo>
                      <a:pt x="159063" y="308917"/>
                    </a:moveTo>
                    <a:cubicBezTo>
                      <a:pt x="153069" y="308917"/>
                      <a:pt x="148459" y="313523"/>
                      <a:pt x="148459" y="319511"/>
                    </a:cubicBezTo>
                    <a:cubicBezTo>
                      <a:pt x="148459" y="325500"/>
                      <a:pt x="153069" y="330106"/>
                      <a:pt x="159063" y="330106"/>
                    </a:cubicBezTo>
                    <a:cubicBezTo>
                      <a:pt x="165056" y="330106"/>
                      <a:pt x="169667" y="325500"/>
                      <a:pt x="169667" y="319511"/>
                    </a:cubicBezTo>
                    <a:cubicBezTo>
                      <a:pt x="169667" y="313523"/>
                      <a:pt x="165056" y="308917"/>
                      <a:pt x="159063" y="308917"/>
                    </a:cubicBezTo>
                    <a:close/>
                    <a:moveTo>
                      <a:pt x="145232" y="289110"/>
                    </a:moveTo>
                    <a:lnTo>
                      <a:pt x="445369" y="289110"/>
                    </a:lnTo>
                    <a:cubicBezTo>
                      <a:pt x="454590" y="289110"/>
                      <a:pt x="462428" y="296941"/>
                      <a:pt x="462428" y="306153"/>
                    </a:cubicBezTo>
                    <a:lnTo>
                      <a:pt x="462428" y="365574"/>
                    </a:lnTo>
                    <a:cubicBezTo>
                      <a:pt x="462428" y="375247"/>
                      <a:pt x="454590" y="382617"/>
                      <a:pt x="445369" y="382617"/>
                    </a:cubicBezTo>
                    <a:lnTo>
                      <a:pt x="145232" y="382617"/>
                    </a:lnTo>
                    <a:cubicBezTo>
                      <a:pt x="135550" y="382617"/>
                      <a:pt x="127712" y="375247"/>
                      <a:pt x="127712" y="365574"/>
                    </a:cubicBezTo>
                    <a:lnTo>
                      <a:pt x="127712" y="306153"/>
                    </a:lnTo>
                    <a:cubicBezTo>
                      <a:pt x="127712" y="296941"/>
                      <a:pt x="135550" y="289110"/>
                      <a:pt x="145232" y="289110"/>
                    </a:cubicBezTo>
                    <a:close/>
                    <a:moveTo>
                      <a:pt x="341174" y="232510"/>
                    </a:moveTo>
                    <a:lnTo>
                      <a:pt x="341174" y="257840"/>
                    </a:lnTo>
                    <a:lnTo>
                      <a:pt x="416785" y="257840"/>
                    </a:lnTo>
                    <a:lnTo>
                      <a:pt x="416785" y="232510"/>
                    </a:lnTo>
                    <a:close/>
                    <a:moveTo>
                      <a:pt x="159063" y="205338"/>
                    </a:moveTo>
                    <a:cubicBezTo>
                      <a:pt x="153069" y="205338"/>
                      <a:pt x="148459" y="209943"/>
                      <a:pt x="148459" y="215930"/>
                    </a:cubicBezTo>
                    <a:cubicBezTo>
                      <a:pt x="148459" y="221917"/>
                      <a:pt x="153069" y="226984"/>
                      <a:pt x="159063" y="226984"/>
                    </a:cubicBezTo>
                    <a:cubicBezTo>
                      <a:pt x="165056" y="226984"/>
                      <a:pt x="169667" y="221917"/>
                      <a:pt x="169667" y="215930"/>
                    </a:cubicBezTo>
                    <a:cubicBezTo>
                      <a:pt x="169667" y="209943"/>
                      <a:pt x="165056" y="205338"/>
                      <a:pt x="159063" y="205338"/>
                    </a:cubicBezTo>
                    <a:close/>
                    <a:moveTo>
                      <a:pt x="145232" y="185534"/>
                    </a:moveTo>
                    <a:lnTo>
                      <a:pt x="445369" y="185534"/>
                    </a:lnTo>
                    <a:cubicBezTo>
                      <a:pt x="454590" y="185534"/>
                      <a:pt x="462428" y="193363"/>
                      <a:pt x="462428" y="203035"/>
                    </a:cubicBezTo>
                    <a:lnTo>
                      <a:pt x="462428" y="261985"/>
                    </a:lnTo>
                    <a:cubicBezTo>
                      <a:pt x="462428" y="271657"/>
                      <a:pt x="454590" y="279486"/>
                      <a:pt x="445369" y="279486"/>
                    </a:cubicBezTo>
                    <a:lnTo>
                      <a:pt x="145232" y="279486"/>
                    </a:lnTo>
                    <a:cubicBezTo>
                      <a:pt x="135550" y="279486"/>
                      <a:pt x="127712" y="271657"/>
                      <a:pt x="127712" y="261985"/>
                    </a:cubicBezTo>
                    <a:lnTo>
                      <a:pt x="127712" y="203035"/>
                    </a:lnTo>
                    <a:cubicBezTo>
                      <a:pt x="127712" y="193363"/>
                      <a:pt x="135550" y="185534"/>
                      <a:pt x="145232" y="185534"/>
                    </a:cubicBezTo>
                    <a:close/>
                    <a:moveTo>
                      <a:pt x="253115" y="0"/>
                    </a:moveTo>
                    <a:cubicBezTo>
                      <a:pt x="284927" y="0"/>
                      <a:pt x="315356" y="10129"/>
                      <a:pt x="340253" y="29007"/>
                    </a:cubicBezTo>
                    <a:cubicBezTo>
                      <a:pt x="343019" y="31309"/>
                      <a:pt x="346707" y="32230"/>
                      <a:pt x="349935" y="32230"/>
                    </a:cubicBezTo>
                    <a:cubicBezTo>
                      <a:pt x="352701" y="31770"/>
                      <a:pt x="355006" y="31770"/>
                      <a:pt x="357772" y="31770"/>
                    </a:cubicBezTo>
                    <a:cubicBezTo>
                      <a:pt x="398806" y="31770"/>
                      <a:pt x="437533" y="52028"/>
                      <a:pt x="461508" y="84258"/>
                    </a:cubicBezTo>
                    <a:cubicBezTo>
                      <a:pt x="463813" y="87941"/>
                      <a:pt x="467963" y="89783"/>
                      <a:pt x="472112" y="90244"/>
                    </a:cubicBezTo>
                    <a:cubicBezTo>
                      <a:pt x="538503" y="95769"/>
                      <a:pt x="590140" y="151480"/>
                      <a:pt x="590140" y="218702"/>
                    </a:cubicBezTo>
                    <a:cubicBezTo>
                      <a:pt x="590140" y="280400"/>
                      <a:pt x="546341" y="332428"/>
                      <a:pt x="487788" y="344399"/>
                    </a:cubicBezTo>
                    <a:lnTo>
                      <a:pt x="487788" y="306183"/>
                    </a:lnTo>
                    <a:cubicBezTo>
                      <a:pt x="487788" y="301579"/>
                      <a:pt x="487327" y="296975"/>
                      <a:pt x="485482" y="292831"/>
                    </a:cubicBezTo>
                    <a:cubicBezTo>
                      <a:pt x="516834" y="282702"/>
                      <a:pt x="539425" y="253234"/>
                      <a:pt x="539425" y="218702"/>
                    </a:cubicBezTo>
                    <a:cubicBezTo>
                      <a:pt x="539425" y="175422"/>
                      <a:pt x="504385" y="140430"/>
                      <a:pt x="461508" y="140430"/>
                    </a:cubicBezTo>
                    <a:cubicBezTo>
                      <a:pt x="458742" y="140430"/>
                      <a:pt x="455975" y="140890"/>
                      <a:pt x="453670" y="140890"/>
                    </a:cubicBezTo>
                    <a:cubicBezTo>
                      <a:pt x="443066" y="142272"/>
                      <a:pt x="432923" y="136286"/>
                      <a:pt x="428313" y="126617"/>
                    </a:cubicBezTo>
                    <a:cubicBezTo>
                      <a:pt x="414942" y="99452"/>
                      <a:pt x="387740" y="82416"/>
                      <a:pt x="357772" y="82416"/>
                    </a:cubicBezTo>
                    <a:cubicBezTo>
                      <a:pt x="352240" y="82416"/>
                      <a:pt x="347168" y="82877"/>
                      <a:pt x="341636" y="84258"/>
                    </a:cubicBezTo>
                    <a:cubicBezTo>
                      <a:pt x="333337" y="86100"/>
                      <a:pt x="325038" y="83337"/>
                      <a:pt x="318583" y="77352"/>
                    </a:cubicBezTo>
                    <a:cubicBezTo>
                      <a:pt x="301064" y="60316"/>
                      <a:pt x="277550" y="50647"/>
                      <a:pt x="253115" y="50647"/>
                    </a:cubicBezTo>
                    <a:cubicBezTo>
                      <a:pt x="209776" y="50647"/>
                      <a:pt x="172432" y="80114"/>
                      <a:pt x="161827" y="122013"/>
                    </a:cubicBezTo>
                    <a:cubicBezTo>
                      <a:pt x="159061" y="133984"/>
                      <a:pt x="147535" y="141811"/>
                      <a:pt x="135087" y="140890"/>
                    </a:cubicBezTo>
                    <a:cubicBezTo>
                      <a:pt x="133243" y="140890"/>
                      <a:pt x="130937" y="140430"/>
                      <a:pt x="129093" y="140430"/>
                    </a:cubicBezTo>
                    <a:cubicBezTo>
                      <a:pt x="85755" y="140430"/>
                      <a:pt x="50715" y="175422"/>
                      <a:pt x="50715" y="218702"/>
                    </a:cubicBezTo>
                    <a:cubicBezTo>
                      <a:pt x="50715" y="253234"/>
                      <a:pt x="73306" y="282702"/>
                      <a:pt x="104658" y="292831"/>
                    </a:cubicBezTo>
                    <a:cubicBezTo>
                      <a:pt x="103275" y="296975"/>
                      <a:pt x="102352" y="301579"/>
                      <a:pt x="102352" y="306183"/>
                    </a:cubicBezTo>
                    <a:lnTo>
                      <a:pt x="102352" y="344859"/>
                    </a:lnTo>
                    <a:cubicBezTo>
                      <a:pt x="43799" y="332428"/>
                      <a:pt x="0" y="280400"/>
                      <a:pt x="0" y="218702"/>
                    </a:cubicBezTo>
                    <a:cubicBezTo>
                      <a:pt x="0" y="153782"/>
                      <a:pt x="48410" y="99913"/>
                      <a:pt x="110651" y="91164"/>
                    </a:cubicBezTo>
                    <a:cubicBezTo>
                      <a:pt x="115723" y="90244"/>
                      <a:pt x="120333" y="87021"/>
                      <a:pt x="122177" y="82416"/>
                    </a:cubicBezTo>
                    <a:cubicBezTo>
                      <a:pt x="145691" y="32690"/>
                      <a:pt x="196406" y="0"/>
                      <a:pt x="25311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  <p:cxnSp>
          <p:nvCxnSpPr>
            <p:cNvPr id="42" name="直接连接符 41">
              <a:extLst>
                <a:ext uri="{FF2B5EF4-FFF2-40B4-BE49-F238E27FC236}">
                  <a16:creationId xmlns:a16="http://schemas.microsoft.com/office/drawing/2014/main" id="{85896E78-99CD-494F-8114-3955FB0BB6A4}"/>
                </a:ext>
              </a:extLst>
            </p:cNvPr>
            <p:cNvCxnSpPr/>
            <p:nvPr/>
          </p:nvCxnSpPr>
          <p:spPr>
            <a:xfrm>
              <a:off x="6411000" y="2217445"/>
              <a:ext cx="5109488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14D01DEB-BFC4-4380-8782-10E127E80866}"/>
                </a:ext>
              </a:extLst>
            </p:cNvPr>
            <p:cNvCxnSpPr/>
            <p:nvPr/>
          </p:nvCxnSpPr>
          <p:spPr>
            <a:xfrm flipH="1">
              <a:off x="669925" y="4640557"/>
              <a:ext cx="5966294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íŝḻïḓe">
              <a:extLst>
                <a:ext uri="{FF2B5EF4-FFF2-40B4-BE49-F238E27FC236}">
                  <a16:creationId xmlns:a16="http://schemas.microsoft.com/office/drawing/2014/main" id="{7E73C31B-E813-4A33-925B-792342852763}"/>
                </a:ext>
              </a:extLst>
            </p:cNvPr>
            <p:cNvSpPr txBox="1"/>
            <p:nvPr/>
          </p:nvSpPr>
          <p:spPr bwMode="auto">
            <a:xfrm>
              <a:off x="7671000" y="1726494"/>
              <a:ext cx="3847900" cy="4909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en-US" altLang="zh-CN" sz="2000" b="1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365731" y="3692963"/>
            <a:ext cx="3501278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8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Composite Material</a:t>
            </a:r>
            <a:endParaRPr lang="zh-CN" altLang="en-US" sz="28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6437819" y="1239655"/>
            <a:ext cx="1063112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8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Alloy</a:t>
            </a:r>
            <a:endParaRPr lang="zh-CN" altLang="en-US" sz="28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27" name="iṩ1ïḋe">
            <a:extLst>
              <a:ext uri="{FF2B5EF4-FFF2-40B4-BE49-F238E27FC236}">
                <a16:creationId xmlns:a16="http://schemas.microsoft.com/office/drawing/2014/main" id="{38F00FB6-EE97-45B4-BDE6-C4B2855C91E9}"/>
              </a:ext>
            </a:extLst>
          </p:cNvPr>
          <p:cNvSpPr txBox="1"/>
          <p:nvPr/>
        </p:nvSpPr>
        <p:spPr bwMode="auto">
          <a:xfrm>
            <a:off x="7346433" y="1787642"/>
            <a:ext cx="4466502" cy="4909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 anchor="b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dirty="0" smtClean="0"/>
              <a:t>Excellent engineering properties</a:t>
            </a:r>
            <a:endParaRPr lang="en-US" altLang="zh-CN" dirty="0"/>
          </a:p>
        </p:txBody>
      </p:sp>
      <p:sp>
        <p:nvSpPr>
          <p:cNvPr id="29" name="iṩ1ïḋe">
            <a:extLst>
              <a:ext uri="{FF2B5EF4-FFF2-40B4-BE49-F238E27FC236}">
                <a16:creationId xmlns:a16="http://schemas.microsoft.com/office/drawing/2014/main" id="{38F00FB6-EE97-45B4-BDE6-C4B2855C91E9}"/>
              </a:ext>
            </a:extLst>
          </p:cNvPr>
          <p:cNvSpPr txBox="1"/>
          <p:nvPr/>
        </p:nvSpPr>
        <p:spPr bwMode="auto">
          <a:xfrm>
            <a:off x="7385739" y="2266012"/>
            <a:ext cx="4466502" cy="4909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 anchor="b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285750" indent="-285750" eaLnBrk="1" hangingPunct="1">
              <a:lnSpc>
                <a:spcPct val="100000"/>
              </a:lnSpc>
              <a:spcBef>
                <a:spcPct val="0"/>
              </a:spcBef>
              <a:buFont typeface="Wingdings" panose="05000000000000000000" pitchFamily="2" charset="2"/>
              <a:buChar char="l"/>
            </a:pPr>
            <a:r>
              <a:rPr lang="en-US" altLang="zh-CN" dirty="0" smtClean="0"/>
              <a:t>Tensile strength</a:t>
            </a:r>
            <a:endParaRPr lang="en-US" altLang="zh-CN" dirty="0"/>
          </a:p>
        </p:txBody>
      </p:sp>
      <p:sp>
        <p:nvSpPr>
          <p:cNvPr id="30" name="iṩ1ïḋe">
            <a:extLst>
              <a:ext uri="{FF2B5EF4-FFF2-40B4-BE49-F238E27FC236}">
                <a16:creationId xmlns:a16="http://schemas.microsoft.com/office/drawing/2014/main" id="{38F00FB6-EE97-45B4-BDE6-C4B2855C91E9}"/>
              </a:ext>
            </a:extLst>
          </p:cNvPr>
          <p:cNvSpPr txBox="1"/>
          <p:nvPr/>
        </p:nvSpPr>
        <p:spPr bwMode="auto">
          <a:xfrm>
            <a:off x="7397836" y="2693092"/>
            <a:ext cx="4466502" cy="4909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 anchor="b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285750" indent="-285750" eaLnBrk="1" hangingPunct="1">
              <a:lnSpc>
                <a:spcPct val="100000"/>
              </a:lnSpc>
              <a:spcBef>
                <a:spcPct val="0"/>
              </a:spcBef>
              <a:buFont typeface="Wingdings" panose="05000000000000000000" pitchFamily="2" charset="2"/>
              <a:buChar char="l"/>
            </a:pPr>
            <a:r>
              <a:rPr lang="en-US" altLang="zh-CN" dirty="0" smtClean="0"/>
              <a:t>Shear</a:t>
            </a:r>
            <a:r>
              <a:rPr lang="en-US" altLang="zh-CN" dirty="0" smtClean="0"/>
              <a:t> strength</a:t>
            </a:r>
            <a:endParaRPr lang="en-US" altLang="zh-CN" dirty="0"/>
          </a:p>
        </p:txBody>
      </p:sp>
      <p:sp>
        <p:nvSpPr>
          <p:cNvPr id="31" name="iṩ1ïḋe">
            <a:extLst>
              <a:ext uri="{FF2B5EF4-FFF2-40B4-BE49-F238E27FC236}">
                <a16:creationId xmlns:a16="http://schemas.microsoft.com/office/drawing/2014/main" id="{38F00FB6-EE97-45B4-BDE6-C4B2855C91E9}"/>
              </a:ext>
            </a:extLst>
          </p:cNvPr>
          <p:cNvSpPr txBox="1"/>
          <p:nvPr/>
        </p:nvSpPr>
        <p:spPr bwMode="auto">
          <a:xfrm>
            <a:off x="7397836" y="3099970"/>
            <a:ext cx="4466502" cy="4909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 anchor="b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285750" indent="-285750" eaLnBrk="1" hangingPunct="1">
              <a:lnSpc>
                <a:spcPct val="100000"/>
              </a:lnSpc>
              <a:spcBef>
                <a:spcPct val="0"/>
              </a:spcBef>
              <a:buFont typeface="Wingdings" panose="05000000000000000000" pitchFamily="2" charset="2"/>
              <a:buChar char="l"/>
            </a:pPr>
            <a:r>
              <a:rPr lang="en-US" altLang="zh-CN" dirty="0" smtClean="0"/>
              <a:t>Young’s modulus</a:t>
            </a:r>
            <a:endParaRPr lang="en-US" altLang="zh-CN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1815" y="4309654"/>
            <a:ext cx="1548472" cy="1726547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5344" y="2393435"/>
            <a:ext cx="2205017" cy="1245873"/>
          </a:xfrm>
          <a:prstGeom prst="rect">
            <a:avLst/>
          </a:prstGeom>
        </p:spPr>
      </p:pic>
      <p:sp>
        <p:nvSpPr>
          <p:cNvPr id="35" name="iṩ1ïḋe">
            <a:extLst>
              <a:ext uri="{FF2B5EF4-FFF2-40B4-BE49-F238E27FC236}">
                <a16:creationId xmlns:a16="http://schemas.microsoft.com/office/drawing/2014/main" id="{38F00FB6-EE97-45B4-BDE6-C4B2855C91E9}"/>
              </a:ext>
            </a:extLst>
          </p:cNvPr>
          <p:cNvSpPr txBox="1"/>
          <p:nvPr/>
        </p:nvSpPr>
        <p:spPr bwMode="auto">
          <a:xfrm>
            <a:off x="376633" y="4189111"/>
            <a:ext cx="5163883" cy="20465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 anchor="b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285750" indent="-285750">
              <a:spcBef>
                <a:spcPct val="0"/>
              </a:spcBef>
              <a:buFont typeface="Wingdings" panose="05000000000000000000" pitchFamily="2" charset="2"/>
              <a:buChar char="l"/>
            </a:pPr>
            <a:r>
              <a:rPr lang="en-US" altLang="zh-CN" sz="2000" dirty="0" smtClean="0"/>
              <a:t>Excellent </a:t>
            </a:r>
            <a:r>
              <a:rPr lang="en-US" altLang="zh-CN" sz="2000" dirty="0"/>
              <a:t>mechanical </a:t>
            </a:r>
            <a:r>
              <a:rPr lang="en-US" altLang="zh-CN" sz="2000" dirty="0" smtClean="0"/>
              <a:t>properties</a:t>
            </a:r>
          </a:p>
          <a:p>
            <a:pPr marL="285750" indent="-285750">
              <a:spcBef>
                <a:spcPct val="0"/>
              </a:spcBef>
              <a:buFont typeface="Wingdings" panose="05000000000000000000" pitchFamily="2" charset="2"/>
              <a:buChar char="l"/>
            </a:pPr>
            <a:r>
              <a:rPr lang="en-US" altLang="zh-CN" sz="2000" dirty="0"/>
              <a:t>Unique electronic property</a:t>
            </a:r>
          </a:p>
          <a:p>
            <a:pPr marL="285750" indent="-285750">
              <a:spcBef>
                <a:spcPct val="0"/>
              </a:spcBef>
              <a:buFont typeface="Wingdings" panose="05000000000000000000" pitchFamily="2" charset="2"/>
              <a:buChar char="l"/>
            </a:pPr>
            <a:r>
              <a:rPr lang="en-US" altLang="zh-CN" sz="2000" dirty="0"/>
              <a:t>Special magnetic </a:t>
            </a:r>
            <a:r>
              <a:rPr lang="en-US" altLang="zh-CN" sz="2000" dirty="0" smtClean="0"/>
              <a:t>property</a:t>
            </a:r>
            <a:endParaRPr lang="en-US" altLang="zh-CN" sz="2000" dirty="0"/>
          </a:p>
          <a:p>
            <a:pPr marL="285750" indent="-285750">
              <a:spcBef>
                <a:spcPct val="0"/>
              </a:spcBef>
              <a:buFont typeface="Wingdings" panose="05000000000000000000" pitchFamily="2" charset="2"/>
              <a:buChar char="l"/>
            </a:pPr>
            <a:r>
              <a:rPr lang="en-US" altLang="zh-CN" sz="2000" dirty="0"/>
              <a:t>Good absorption </a:t>
            </a:r>
            <a:r>
              <a:rPr lang="en-US" altLang="zh-CN" sz="2000" dirty="0" smtClean="0"/>
              <a:t>properties</a:t>
            </a:r>
          </a:p>
          <a:p>
            <a:pPr marL="285750" indent="-285750">
              <a:spcBef>
                <a:spcPct val="0"/>
              </a:spcBef>
              <a:buFont typeface="Wingdings" panose="05000000000000000000" pitchFamily="2" charset="2"/>
              <a:buChar char="l"/>
            </a:pPr>
            <a:r>
              <a:rPr lang="en-US" altLang="zh-CN" sz="2000" dirty="0"/>
              <a:t>Unique optical </a:t>
            </a:r>
            <a:r>
              <a:rPr lang="en-US" altLang="zh-CN" sz="2000" dirty="0" smtClean="0"/>
              <a:t>performance</a:t>
            </a:r>
            <a:endParaRPr lang="en-US" altLang="zh-CN" sz="2000" dirty="0"/>
          </a:p>
          <a:p>
            <a:pPr marL="285750" indent="-285750" eaLnBrk="1" hangingPunct="1">
              <a:lnSpc>
                <a:spcPct val="100000"/>
              </a:lnSpc>
              <a:spcBef>
                <a:spcPct val="0"/>
              </a:spcBef>
              <a:buFont typeface="Wingdings" panose="05000000000000000000" pitchFamily="2" charset="2"/>
              <a:buChar char="l"/>
            </a:pPr>
            <a:endParaRPr lang="en-US" altLang="zh-CN" sz="2000" dirty="0"/>
          </a:p>
        </p:txBody>
      </p:sp>
    </p:spTree>
    <p:extLst>
      <p:ext uri="{BB962C8B-B14F-4D97-AF65-F5344CB8AC3E}">
        <p14:creationId xmlns:p14="http://schemas.microsoft.com/office/powerpoint/2010/main" val="2056643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1455" y="4575883"/>
            <a:ext cx="1317030" cy="166458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CD484210-2E8D-46EA-918C-2F049BE5E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Flight Control System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CE50B08-FC14-499D-AC3C-0398A48E2C89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599" y="6240463"/>
            <a:ext cx="2909888" cy="206381"/>
          </a:xfrm>
        </p:spPr>
        <p:txBody>
          <a:bodyPr/>
          <a:lstStyle/>
          <a:p>
            <a:fld id="{5DD3DB80-B894-403A-B48E-6FDC1A72010E}" type="slidenum">
              <a:rPr lang="zh-CN" altLang="en-US" smtClean="0"/>
              <a:pPr/>
              <a:t>8</a:t>
            </a:fld>
            <a:endParaRPr lang="zh-CN" altLang="en-US"/>
          </a:p>
        </p:txBody>
      </p:sp>
      <p:pic>
        <p:nvPicPr>
          <p:cNvPr id="3" name="图片 2"/>
          <p:cNvPicPr>
            <a:picLocks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9357"/>
          <a:stretch/>
        </p:blipFill>
        <p:spPr>
          <a:xfrm>
            <a:off x="1371600" y="1361802"/>
            <a:ext cx="3240000" cy="2160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9546" y="2668320"/>
            <a:ext cx="3762105" cy="2113944"/>
          </a:xfrm>
          <a:prstGeom prst="rect">
            <a:avLst/>
          </a:prstGeom>
        </p:spPr>
      </p:pic>
      <p:pic>
        <p:nvPicPr>
          <p:cNvPr id="6" name="图片 5"/>
          <p:cNvPicPr>
            <a:picLocks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4080463"/>
            <a:ext cx="3240000" cy="2160000"/>
          </a:xfrm>
          <a:prstGeom prst="rect">
            <a:avLst/>
          </a:prstGeom>
        </p:spPr>
      </p:pic>
      <p:sp>
        <p:nvSpPr>
          <p:cNvPr id="9" name="右箭头 8"/>
          <p:cNvSpPr/>
          <p:nvPr/>
        </p:nvSpPr>
        <p:spPr>
          <a:xfrm>
            <a:off x="5125096" y="3683408"/>
            <a:ext cx="1090953" cy="397055"/>
          </a:xfrm>
          <a:prstGeom prst="rightArrow">
            <a:avLst/>
          </a:prstGeom>
          <a:ln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6729546" y="4783811"/>
            <a:ext cx="3873176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Unmanned Control</a:t>
            </a:r>
            <a:endParaRPr lang="zh-CN" altLang="en-US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22633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484210-2E8D-46EA-918C-2F049BE5E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924" y="0"/>
            <a:ext cx="10850563" cy="1028699"/>
          </a:xfrm>
        </p:spPr>
        <p:txBody>
          <a:bodyPr/>
          <a:lstStyle/>
          <a:p>
            <a:r>
              <a:rPr lang="en-US" altLang="zh-CN" dirty="0" smtClean="0"/>
              <a:t>Test-analysis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CE50B08-FC14-499D-AC3C-0398A48E2C89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599" y="6240463"/>
            <a:ext cx="2909888" cy="206381"/>
          </a:xfrm>
        </p:spPr>
        <p:txBody>
          <a:bodyPr/>
          <a:lstStyle/>
          <a:p>
            <a:fld id="{5DD3DB80-B894-403A-B48E-6FDC1A72010E}" type="slidenum">
              <a:rPr lang="zh-CN" altLang="en-US" smtClean="0"/>
              <a:pPr/>
              <a:t>9</a:t>
            </a:fld>
            <a:endParaRPr lang="zh-CN" altLang="en-US"/>
          </a:p>
        </p:txBody>
      </p:sp>
      <p:sp>
        <p:nvSpPr>
          <p:cNvPr id="5" name="等腰三角形 4"/>
          <p:cNvSpPr/>
          <p:nvPr/>
        </p:nvSpPr>
        <p:spPr>
          <a:xfrm>
            <a:off x="2481943" y="514350"/>
            <a:ext cx="7759337" cy="5643154"/>
          </a:xfrm>
          <a:prstGeom prst="triangle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2481944" y="6157504"/>
            <a:ext cx="7759336" cy="49638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连接符 7"/>
          <p:cNvCxnSpPr>
            <a:stCxn id="5" idx="0"/>
            <a:endCxn id="6" idx="2"/>
          </p:cNvCxnSpPr>
          <p:nvPr/>
        </p:nvCxnSpPr>
        <p:spPr>
          <a:xfrm>
            <a:off x="6361612" y="514350"/>
            <a:ext cx="0" cy="61395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 flipH="1" flipV="1">
            <a:off x="2373912" y="2780441"/>
            <a:ext cx="5491845" cy="5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 flipH="1" flipV="1">
            <a:off x="1700347" y="3832031"/>
            <a:ext cx="6910252" cy="28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 flipH="1">
            <a:off x="3310003" y="1953969"/>
            <a:ext cx="401029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 flipH="1" flipV="1">
            <a:off x="863568" y="5005517"/>
            <a:ext cx="8502502" cy="33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矩形 31"/>
          <p:cNvSpPr/>
          <p:nvPr/>
        </p:nvSpPr>
        <p:spPr>
          <a:xfrm>
            <a:off x="3322341" y="1082221"/>
            <a:ext cx="1792478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Full System</a:t>
            </a:r>
            <a:endParaRPr lang="zh-CN" alt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2531034" y="2007491"/>
            <a:ext cx="1861407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Sub-System</a:t>
            </a:r>
            <a:endParaRPr lang="zh-CN" alt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2040546" y="2820590"/>
            <a:ext cx="1778052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Component</a:t>
            </a:r>
            <a:endParaRPr lang="zh-CN" alt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1288738" y="3890281"/>
            <a:ext cx="2529860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Structural Details</a:t>
            </a:r>
            <a:endParaRPr lang="zh-CN" alt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656193" y="5121972"/>
            <a:ext cx="1265090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Coupon</a:t>
            </a:r>
            <a:endParaRPr lang="zh-CN" alt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4159817" y="6152822"/>
            <a:ext cx="748475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Test</a:t>
            </a:r>
            <a:endParaRPr lang="zh-CN" alt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7471969" y="6174865"/>
            <a:ext cx="1624164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Simulation</a:t>
            </a:r>
            <a:endParaRPr lang="zh-CN" alt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48" name="图片 47" descr="C:\Users\ADMINI~1\AppData\Local\Temp\1553157905(1).png"/>
          <p:cNvPicPr/>
          <p:nvPr/>
        </p:nvPicPr>
        <p:blipFill rotWithShape="1">
          <a:blip r:embed="rId2" cstate="print"/>
          <a:srcRect l="2405" r="10146"/>
          <a:stretch/>
        </p:blipFill>
        <p:spPr bwMode="auto">
          <a:xfrm>
            <a:off x="5882016" y="1262044"/>
            <a:ext cx="932325" cy="6619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9" name="图片 4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05"/>
          <a:stretch/>
        </p:blipFill>
        <p:spPr>
          <a:xfrm>
            <a:off x="5321312" y="2087018"/>
            <a:ext cx="867393" cy="620060"/>
          </a:xfrm>
          <a:prstGeom prst="rect">
            <a:avLst/>
          </a:prstGeom>
        </p:spPr>
      </p:pic>
      <p:pic>
        <p:nvPicPr>
          <p:cNvPr id="50" name="图片 49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77" t="20101" r="16402" b="12200"/>
          <a:stretch/>
        </p:blipFill>
        <p:spPr>
          <a:xfrm>
            <a:off x="3171986" y="5237617"/>
            <a:ext cx="1293223" cy="809897"/>
          </a:xfrm>
          <a:prstGeom prst="rect">
            <a:avLst/>
          </a:prstGeom>
        </p:spPr>
      </p:pic>
      <p:pic>
        <p:nvPicPr>
          <p:cNvPr id="51" name="图片 50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36" t="16119" r="17495" b="13149"/>
          <a:stretch/>
        </p:blipFill>
        <p:spPr>
          <a:xfrm>
            <a:off x="4789285" y="5182615"/>
            <a:ext cx="1248251" cy="947637"/>
          </a:xfrm>
          <a:prstGeom prst="rect">
            <a:avLst/>
          </a:prstGeom>
        </p:spPr>
      </p:pic>
      <p:pic>
        <p:nvPicPr>
          <p:cNvPr id="52" name="Picture 2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6534520" y="5120279"/>
            <a:ext cx="1670837" cy="9729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3" name="Picture 2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6402292" y="2914352"/>
            <a:ext cx="679899" cy="8328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4" name="Picture 3"/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8443241" y="5221496"/>
            <a:ext cx="543712" cy="3593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5" name="Picture 4"/>
          <p:cNvPicPr>
            <a:picLocks noChangeAspect="1" noChangeArrowheads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>
            <a:off x="8766017" y="5646062"/>
            <a:ext cx="759151" cy="4471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6" name="图片 55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1738" y="3089790"/>
            <a:ext cx="982225" cy="594594"/>
          </a:xfrm>
          <a:prstGeom prst="rect">
            <a:avLst/>
          </a:prstGeom>
        </p:spPr>
      </p:pic>
      <p:pic>
        <p:nvPicPr>
          <p:cNvPr id="57" name="图片 56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3951" y="3979458"/>
            <a:ext cx="961492" cy="961492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266" y="3906748"/>
            <a:ext cx="799153" cy="1066485"/>
          </a:xfrm>
          <a:prstGeom prst="rect">
            <a:avLst/>
          </a:prstGeom>
        </p:spPr>
      </p:pic>
      <p:pic>
        <p:nvPicPr>
          <p:cNvPr id="59" name="图片 58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9285" y="2968625"/>
            <a:ext cx="1416161" cy="791801"/>
          </a:xfrm>
          <a:prstGeom prst="rect">
            <a:avLst/>
          </a:prstGeom>
        </p:spPr>
      </p:pic>
      <p:pic>
        <p:nvPicPr>
          <p:cNvPr id="60" name="图片 59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3284" y="4008585"/>
            <a:ext cx="1115421" cy="836566"/>
          </a:xfrm>
          <a:prstGeom prst="rect">
            <a:avLst/>
          </a:prstGeom>
        </p:spPr>
      </p:pic>
      <p:pic>
        <p:nvPicPr>
          <p:cNvPr id="61" name="图片 60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1421" y="4131097"/>
            <a:ext cx="1036208" cy="688042"/>
          </a:xfrm>
          <a:prstGeom prst="rect">
            <a:avLst/>
          </a:prstGeom>
        </p:spPr>
      </p:pic>
      <p:pic>
        <p:nvPicPr>
          <p:cNvPr id="62" name="图片 61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2475" y="2102591"/>
            <a:ext cx="945960" cy="567576"/>
          </a:xfrm>
          <a:prstGeom prst="rect">
            <a:avLst/>
          </a:prstGeom>
        </p:spPr>
      </p:pic>
      <p:sp>
        <p:nvSpPr>
          <p:cNvPr id="63" name="矩形 62"/>
          <p:cNvSpPr/>
          <p:nvPr/>
        </p:nvSpPr>
        <p:spPr>
          <a:xfrm>
            <a:off x="6887681" y="584726"/>
            <a:ext cx="4998100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60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Validation &amp; Verification</a:t>
            </a:r>
            <a:endParaRPr lang="zh-CN" altLang="en-US" sz="360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476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 TOOLS.GUIDESSETTING" val="{&quot;Id&quot;:&quot;2d4375ee-8516-45e0-8956-45702a61a9b6&quot;,&quot;Name&quot;:&quot;iSlide&quot;,&quot;HeaderHeight&quot;:15.0,&quot;FooterHeight&quot;:9.0000000000000036,&quot;SideMargin&quot;:5.4999999999999982,&quot;TopMargin&quot;:0.0,&quot;BottomMargin&quot;:0.0,&quot;IntervalMargin&quot;:1.3999999999999997}"/>
  <p:tag name="ISLIDE.GUIDESSETTING" val="{&quot;Id&quot;:&quot;GuidesStyle_Normal&quot;,&quot;Name&quot;:&quot;正常&quot;,&quot;HeaderHeight&quot;:15.0,&quot;FooterHeight&quot;:9.0,&quot;SideMargin&quot;:5.5,&quot;TopMargin&quot;:0.0,&quot;BottomMargin&quot;:0.0,&quot;IntervalMargin&quot;:1.5}"/>
  <p:tag name="ISLIDE.THEME" val="bbf64372-3296-4c25-b4d2-2cdb7dec74d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ea354831-4583-4a0a-af08-df1da696109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eaa5fb01-bbe2-42b0-be99-0e2d6e93ca0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117300a8-8bb0-4700-bc9d-a1b8820e4837"/>
</p:tagLst>
</file>

<file path=ppt/theme/theme1.xml><?xml version="1.0" encoding="utf-8"?>
<a:theme xmlns:a="http://schemas.openxmlformats.org/drawingml/2006/main" name="主题5">
  <a:themeElements>
    <a:clrScheme name="房利美">
      <a:dk1>
        <a:srgbClr val="000000"/>
      </a:dk1>
      <a:lt1>
        <a:srgbClr val="FFFFFF"/>
      </a:lt1>
      <a:dk2>
        <a:srgbClr val="768394"/>
      </a:dk2>
      <a:lt2>
        <a:srgbClr val="F0F0F0"/>
      </a:lt2>
      <a:accent1>
        <a:srgbClr val="4276AA"/>
      </a:accent1>
      <a:accent2>
        <a:srgbClr val="26588B"/>
      </a:accent2>
      <a:accent3>
        <a:srgbClr val="023C63"/>
      </a:accent3>
      <a:accent4>
        <a:srgbClr val="2D9B62"/>
      </a:accent4>
      <a:accent5>
        <a:srgbClr val="8C8C8C"/>
      </a:accent5>
      <a:accent6>
        <a:srgbClr val="6B6B6B"/>
      </a:accent6>
      <a:hlink>
        <a:srgbClr val="4276AA"/>
      </a:hlink>
      <a:folHlink>
        <a:srgbClr val="BFBFBF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主题5" id="{B8EDB911-D765-4A7B-BBC7-40DBB672FBA6}" vid="{AECAB1C0-5DF6-436C-85E8-20094DBE11C0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4"/>
    </a:dk2>
    <a:lt2>
      <a:srgbClr val="F0F0F0"/>
    </a:lt2>
    <a:accent1>
      <a:srgbClr val="4276AA"/>
    </a:accent1>
    <a:accent2>
      <a:srgbClr val="26588B"/>
    </a:accent2>
    <a:accent3>
      <a:srgbClr val="023C63"/>
    </a:accent3>
    <a:accent4>
      <a:srgbClr val="2D9B62"/>
    </a:accent4>
    <a:accent5>
      <a:srgbClr val="8C8C8C"/>
    </a:accent5>
    <a:accent6>
      <a:srgbClr val="6B6B6B"/>
    </a:accent6>
    <a:hlink>
      <a:srgbClr val="4276AA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4"/>
    </a:dk2>
    <a:lt2>
      <a:srgbClr val="F0F0F0"/>
    </a:lt2>
    <a:accent1>
      <a:srgbClr val="4276AA"/>
    </a:accent1>
    <a:accent2>
      <a:srgbClr val="26588B"/>
    </a:accent2>
    <a:accent3>
      <a:srgbClr val="023C63"/>
    </a:accent3>
    <a:accent4>
      <a:srgbClr val="2D9B62"/>
    </a:accent4>
    <a:accent5>
      <a:srgbClr val="8C8C8C"/>
    </a:accent5>
    <a:accent6>
      <a:srgbClr val="6B6B6B"/>
    </a:accent6>
    <a:hlink>
      <a:srgbClr val="4276AA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4"/>
    </a:dk2>
    <a:lt2>
      <a:srgbClr val="F0F0F0"/>
    </a:lt2>
    <a:accent1>
      <a:srgbClr val="4276AA"/>
    </a:accent1>
    <a:accent2>
      <a:srgbClr val="26588B"/>
    </a:accent2>
    <a:accent3>
      <a:srgbClr val="023C63"/>
    </a:accent3>
    <a:accent4>
      <a:srgbClr val="2D9B62"/>
    </a:accent4>
    <a:accent5>
      <a:srgbClr val="8C8C8C"/>
    </a:accent5>
    <a:accent6>
      <a:srgbClr val="6B6B6B"/>
    </a:accent6>
    <a:hlink>
      <a:srgbClr val="4276AA"/>
    </a:hlink>
    <a:folHlink>
      <a:srgbClr val="BFBFBF"/>
    </a:folHlink>
  </a:clrScheme>
</a:themeOverride>
</file>

<file path=ppt/theme/themeOverride4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4"/>
    </a:dk2>
    <a:lt2>
      <a:srgbClr val="F0F0F0"/>
    </a:lt2>
    <a:accent1>
      <a:srgbClr val="4276AA"/>
    </a:accent1>
    <a:accent2>
      <a:srgbClr val="26588B"/>
    </a:accent2>
    <a:accent3>
      <a:srgbClr val="023C63"/>
    </a:accent3>
    <a:accent4>
      <a:srgbClr val="2D9B62"/>
    </a:accent4>
    <a:accent5>
      <a:srgbClr val="8C8C8C"/>
    </a:accent5>
    <a:accent6>
      <a:srgbClr val="6B6B6B"/>
    </a:accent6>
    <a:hlink>
      <a:srgbClr val="4276AA"/>
    </a:hlink>
    <a:folHlink>
      <a:srgbClr val="BFBFBF"/>
    </a:folHlink>
  </a:clrScheme>
</a:themeOverride>
</file>

<file path=ppt/theme/themeOverride5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4"/>
    </a:dk2>
    <a:lt2>
      <a:srgbClr val="F0F0F0"/>
    </a:lt2>
    <a:accent1>
      <a:srgbClr val="4276AA"/>
    </a:accent1>
    <a:accent2>
      <a:srgbClr val="26588B"/>
    </a:accent2>
    <a:accent3>
      <a:srgbClr val="023C63"/>
    </a:accent3>
    <a:accent4>
      <a:srgbClr val="2D9B62"/>
    </a:accent4>
    <a:accent5>
      <a:srgbClr val="8C8C8C"/>
    </a:accent5>
    <a:accent6>
      <a:srgbClr val="6B6B6B"/>
    </a:accent6>
    <a:hlink>
      <a:srgbClr val="4276AA"/>
    </a:hlink>
    <a:folHlink>
      <a:srgbClr val="BFBFBF"/>
    </a:folHlink>
  </a:clrScheme>
</a:themeOverride>
</file>

<file path=ppt/theme/themeOverride6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4"/>
    </a:dk2>
    <a:lt2>
      <a:srgbClr val="F0F0F0"/>
    </a:lt2>
    <a:accent1>
      <a:srgbClr val="4276AA"/>
    </a:accent1>
    <a:accent2>
      <a:srgbClr val="26588B"/>
    </a:accent2>
    <a:accent3>
      <a:srgbClr val="023C63"/>
    </a:accent3>
    <a:accent4>
      <a:srgbClr val="2D9B62"/>
    </a:accent4>
    <a:accent5>
      <a:srgbClr val="8C8C8C"/>
    </a:accent5>
    <a:accent6>
      <a:srgbClr val="6B6B6B"/>
    </a:accent6>
    <a:hlink>
      <a:srgbClr val="4276AA"/>
    </a:hlink>
    <a:folHlink>
      <a:srgbClr val="BFBFBF"/>
    </a:folHlink>
  </a:clrScheme>
</a:themeOverride>
</file>

<file path=ppt/theme/themeOverride7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4"/>
    </a:dk2>
    <a:lt2>
      <a:srgbClr val="F0F0F0"/>
    </a:lt2>
    <a:accent1>
      <a:srgbClr val="4276AA"/>
    </a:accent1>
    <a:accent2>
      <a:srgbClr val="26588B"/>
    </a:accent2>
    <a:accent3>
      <a:srgbClr val="023C63"/>
    </a:accent3>
    <a:accent4>
      <a:srgbClr val="2D9B62"/>
    </a:accent4>
    <a:accent5>
      <a:srgbClr val="8C8C8C"/>
    </a:accent5>
    <a:accent6>
      <a:srgbClr val="6B6B6B"/>
    </a:accent6>
    <a:hlink>
      <a:srgbClr val="4276AA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iSlide</Template>
  <TotalTime>286</TotalTime>
  <Words>162</Words>
  <Application>Microsoft Office PowerPoint</Application>
  <PresentationFormat>宽屏</PresentationFormat>
  <Paragraphs>90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9</vt:i4>
      </vt:variant>
    </vt:vector>
  </HeadingPairs>
  <TitlesOfParts>
    <vt:vector size="21" baseType="lpstr">
      <vt:lpstr>等线</vt:lpstr>
      <vt:lpstr>宋体</vt:lpstr>
      <vt:lpstr>微软雅黑</vt:lpstr>
      <vt:lpstr>Arial</vt:lpstr>
      <vt:lpstr>Arial</vt:lpstr>
      <vt:lpstr>Calibri</vt:lpstr>
      <vt:lpstr>Impact</vt:lpstr>
      <vt:lpstr>Segoe UI Light</vt:lpstr>
      <vt:lpstr>Times New Roman</vt:lpstr>
      <vt:lpstr>Wingdings</vt:lpstr>
      <vt:lpstr>主题5</vt:lpstr>
      <vt:lpstr>OfficePLUS</vt:lpstr>
      <vt:lpstr>Scope Management</vt:lpstr>
      <vt:lpstr>Stakeholders</vt:lpstr>
      <vt:lpstr>PowerPoint 演示文稿</vt:lpstr>
      <vt:lpstr>Technology Management</vt:lpstr>
      <vt:lpstr>Modeling</vt:lpstr>
      <vt:lpstr>Engine</vt:lpstr>
      <vt:lpstr>Material</vt:lpstr>
      <vt:lpstr>Flight Control System</vt:lpstr>
      <vt:lpstr>Test-analysis</vt:lpstr>
    </vt:vector>
  </TitlesOfParts>
  <Manager>iSlide</Manager>
  <Company>iSlide</Company>
  <LinksUpToDate>false</LinksUpToDate>
  <SharedDoc>false</SharedDoc>
  <HyperlinkBase>https://www.islide.cc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iSlide</dc:creator>
  <cp:lastModifiedBy>leo</cp:lastModifiedBy>
  <cp:revision>34</cp:revision>
  <cp:lastPrinted>2018-02-05T16:00:00Z</cp:lastPrinted>
  <dcterms:created xsi:type="dcterms:W3CDTF">2018-02-05T16:00:00Z</dcterms:created>
  <dcterms:modified xsi:type="dcterms:W3CDTF">2019-03-24T08:10:09Z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48706f29-9ca0-418e-876d-de7b156ca083</vt:lpwstr>
  </property>
  <property fmtid="{D5CDD505-2E9C-101B-9397-08002B2CF9AE}" pid="3" name="MSIP_Label_f42aa342-8706-4288-bd11-ebb85995028c_Enabled">
    <vt:lpwstr>True</vt:lpwstr>
  </property>
  <property fmtid="{D5CDD505-2E9C-101B-9397-08002B2CF9AE}" pid="4" name="MSIP_Label_f42aa342-8706-4288-bd11-ebb85995028c_SiteId">
    <vt:lpwstr>72f988bf-86f1-41af-91ab-2d7cd011db47</vt:lpwstr>
  </property>
  <property fmtid="{D5CDD505-2E9C-101B-9397-08002B2CF9AE}" pid="5" name="MSIP_Label_f42aa342-8706-4288-bd11-ebb85995028c_Owner">
    <vt:lpwstr>v-yunxl@microsoft.com</vt:lpwstr>
  </property>
  <property fmtid="{D5CDD505-2E9C-101B-9397-08002B2CF9AE}" pid="6" name="MSIP_Label_f42aa342-8706-4288-bd11-ebb85995028c_SetDate">
    <vt:lpwstr>2018-11-06T07:54:46.0303480Z</vt:lpwstr>
  </property>
  <property fmtid="{D5CDD505-2E9C-101B-9397-08002B2CF9AE}" pid="7" name="MSIP_Label_f42aa342-8706-4288-bd11-ebb85995028c_Name">
    <vt:lpwstr>General</vt:lpwstr>
  </property>
  <property fmtid="{D5CDD505-2E9C-101B-9397-08002B2CF9AE}" pid="8" name="MSIP_Label_f42aa342-8706-4288-bd11-ebb85995028c_Application">
    <vt:lpwstr>Microsoft Azure Information Protection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